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9144000"/>
  <p:notesSz cx="6858000" cy="9144000"/>
  <p:embeddedFontLst>
    <p:embeddedFont>
      <p:font typeface="Roboto"/>
      <p:regular r:id="rId50"/>
      <p:bold r:id="rId51"/>
      <p:italic r:id="rId52"/>
      <p:boldItalic r:id="rId53"/>
    </p:embeddedFont>
    <p:embeddedFont>
      <p:font typeface="Montserra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Montserrat-bold.fntdata"/><Relationship Id="rId10" Type="http://schemas.openxmlformats.org/officeDocument/2006/relationships/slide" Target="slides/slide6.xml"/><Relationship Id="rId54" Type="http://schemas.openxmlformats.org/officeDocument/2006/relationships/font" Target="fonts/Montserrat-regular.fntdata"/><Relationship Id="rId13" Type="http://schemas.openxmlformats.org/officeDocument/2006/relationships/slide" Target="slides/slide9.xml"/><Relationship Id="rId57" Type="http://schemas.openxmlformats.org/officeDocument/2006/relationships/font" Target="fonts/Montserrat-boldItalic.fntdata"/><Relationship Id="rId12" Type="http://schemas.openxmlformats.org/officeDocument/2006/relationships/slide" Target="slides/slide8.xml"/><Relationship Id="rId56" Type="http://schemas.openxmlformats.org/officeDocument/2006/relationships/font" Target="fonts/Montserrat-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3107956f55_2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3107956f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2e46885a3c_2_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e46885a3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à quoi ça sert ? Pourquoi c’est pertinent ? Marché du travail...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Javascript est vite apparu comme incontournable dans le milieu du Web au vue de ce qu’il permet de faire côté frontend notamment. Par contre, avec Javascript ça devient très vite le bazar. Donc on a très vite eu besoin de mettre de l’ordre dans tout cela et d’organiser. On s’est mis à utiliser des frameworks. </a:t>
            </a:r>
            <a:br>
              <a:rPr lang="en" sz="1400"/>
            </a:br>
            <a:endParaRPr sz="1400"/>
          </a:p>
          <a:p>
            <a:pPr indent="0" lvl="0" marL="0" rtl="0" algn="l">
              <a:spcBef>
                <a:spcPts val="0"/>
              </a:spcBef>
              <a:spcAft>
                <a:spcPts val="0"/>
              </a:spcAft>
              <a:buNone/>
            </a:pPr>
            <a:r>
              <a:rPr lang="en" sz="1400">
                <a:solidFill>
                  <a:schemeClr val="dk1"/>
                </a:solidFill>
              </a:rPr>
              <a:t>Là où une bibliothèque offre un set de fonctions que l’on peut appeler, un framework définit l'ensemble du design de l'application.</a:t>
            </a:r>
            <a:br>
              <a:rPr lang="en" sz="1400"/>
            </a:br>
            <a:endParaRPr sz="1400"/>
          </a:p>
          <a:p>
            <a:pPr indent="0" lvl="0" marL="0" rtl="0" algn="l">
              <a:spcBef>
                <a:spcPts val="0"/>
              </a:spcBef>
              <a:spcAft>
                <a:spcPts val="0"/>
              </a:spcAft>
              <a:buNone/>
            </a:pPr>
            <a:r>
              <a:rPr lang="en" sz="1400"/>
              <a:t>Un framework est là pour vous simplifier la vie, clarifier le code et structurer l’ensemble. Il aide à développer, gérer des projets de grande ampleur mais aussi à maintenir efficacement.</a:t>
            </a:r>
            <a:endParaRPr sz="1400"/>
          </a:p>
          <a:p>
            <a:pPr indent="0" lvl="0" marL="0" rtl="0" algn="l">
              <a:spcBef>
                <a:spcPts val="0"/>
              </a:spcBef>
              <a:spcAft>
                <a:spcPts val="0"/>
              </a:spcAft>
              <a:buClr>
                <a:schemeClr val="dk1"/>
              </a:buClr>
              <a:buSzPts val="1100"/>
              <a:buFont typeface="Arial"/>
              <a:buNone/>
            </a:pPr>
            <a:r>
              <a:rPr lang="en" sz="1400"/>
              <a:t>Vous pouvez utiliser Javascript tel quel avec juste quelques librairies pour des petits projets étudiants. Mais du point de vue d’une entreprise qui doit délivrer des webapps de grande ampleur avec des projets sur des années qui coûtent des millions, on utilise un framework pour structurer tout ce code et assurer la maintenance.  </a:t>
            </a:r>
            <a:endParaRPr sz="14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30848cc4a5_1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30848cc4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2e46885a3c_2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e46885a3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Présentation générale d’Angular: c’est un framework javascript frontend .</a:t>
            </a:r>
            <a:endParaRPr b="1">
              <a:solidFill>
                <a:schemeClr val="dk1"/>
              </a:solidFill>
            </a:endParaRPr>
          </a:p>
          <a:p>
            <a:pPr indent="0" lvl="0" marL="0" rtl="0" algn="l">
              <a:spcBef>
                <a:spcPts val="0"/>
              </a:spcBef>
              <a:spcAft>
                <a:spcPts val="0"/>
              </a:spcAft>
              <a:buNone/>
            </a:pPr>
            <a:r>
              <a:rPr b="1" lang="en">
                <a:solidFill>
                  <a:schemeClr val="dk1"/>
                </a:solidFill>
              </a:rPr>
              <a:t>Le fonctionnement d’angular est basé sur la notion de composants. Tout est composant</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227323aaf8_0_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27323aa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Google Shape;1631;g227323aaf8_0_3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227323aa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2"/>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227323aaf8_0_6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27323aaf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7688019575_0_1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76880195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7688019575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76880195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2"/>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g227323aaf8_0_4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27323aaf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7688019575_0_9: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768801957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227323aaf8_0_1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27323aaf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227323aaf8_0_8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227323aaf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227323aaf8_0_89: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227323aaf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t/>
            </a:r>
            <a:endParaRPr sz="1200">
              <a:solidFill>
                <a:srgbClr val="333333"/>
              </a:solidFill>
              <a:highlight>
                <a:srgbClr val="F7F7F7"/>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4e18d7110b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4e18d71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335c528db3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335c528d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335c528db3_0_1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335c528d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Google Shape;1734;g7688019575_0_2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76880195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Google Shape;1742;g7688019575_0_3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76880195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4e18d7110b_0_159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4e18d7110b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5" name="Shape 1765"/>
        <p:cNvGrpSpPr/>
        <p:nvPr/>
      </p:nvGrpSpPr>
      <p:grpSpPr>
        <a:xfrm>
          <a:off x="0" y="0"/>
          <a:ext cx="0" cy="0"/>
          <a:chOff x="0" y="0"/>
          <a:chExt cx="0" cy="0"/>
        </a:xfrm>
      </p:grpSpPr>
      <p:sp>
        <p:nvSpPr>
          <p:cNvPr id="1766" name="Google Shape;1766;g4e18d7110b_0_163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4e18d7110b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4e18d7110b_0_167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4e18d7110b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30848cc4a5_0_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30848cc4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227323aaf8_0_19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27323aaf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227323aaf8_0_20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27323aaf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227323aaf8_0_21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27323aaf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2"/>
                </a:solidFill>
              </a:rPr>
              <a:t>Introduction</a:t>
            </a:r>
            <a:endParaRPr b="1" sz="1200">
              <a:solidFill>
                <a:schemeClr val="dk2"/>
              </a:solidFill>
            </a:endParaRPr>
          </a:p>
          <a:p>
            <a:pPr indent="45720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4" name="Shape 1844"/>
        <p:cNvGrpSpPr/>
        <p:nvPr/>
      </p:nvGrpSpPr>
      <p:grpSpPr>
        <a:xfrm>
          <a:off x="0" y="0"/>
          <a:ext cx="0" cy="0"/>
          <a:chOff x="0" y="0"/>
          <a:chExt cx="0" cy="0"/>
        </a:xfrm>
      </p:grpSpPr>
      <p:sp>
        <p:nvSpPr>
          <p:cNvPr id="1845" name="Google Shape;1845;g4e18d7110b_0_1704: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4e18d7110b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Google Shape;1854;g4e18d7110b_0_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4e18d711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Google Shape;1861;g4e18d7110b_0_1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4e18d711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g4e18d7110b_0_1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4e18d711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e18d7110b_0_24: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4e18d7110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4e18d7110b_0_3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4e18d711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0" name="Shape 1890"/>
        <p:cNvGrpSpPr/>
        <p:nvPr/>
      </p:nvGrpSpPr>
      <p:grpSpPr>
        <a:xfrm>
          <a:off x="0" y="0"/>
          <a:ext cx="0" cy="0"/>
          <a:chOff x="0" y="0"/>
          <a:chExt cx="0" cy="0"/>
        </a:xfrm>
      </p:grpSpPr>
      <p:sp>
        <p:nvSpPr>
          <p:cNvPr id="1891" name="Google Shape;1891;g4e18d7110b_0_3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4e18d7110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30848cc4a5_0_1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30848cc4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Google Shape;1899;g4e18d7110b_0_4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4e18d7110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g4e18d7110b_0_5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4e18d711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4e18d7110b_0_6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4e18d7110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Google Shape;1932;g4e18d7110b_0_171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4e18d7110b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Ce qu’on attend de vous (Fabien)</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2272e01a05_0_2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2272e01a0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6" name="Shape 1946"/>
        <p:cNvGrpSpPr/>
        <p:nvPr/>
      </p:nvGrpSpPr>
      <p:grpSpPr>
        <a:xfrm>
          <a:off x="0" y="0"/>
          <a:ext cx="0" cy="0"/>
          <a:chOff x="0" y="0"/>
          <a:chExt cx="0" cy="0"/>
        </a:xfrm>
      </p:grpSpPr>
      <p:sp>
        <p:nvSpPr>
          <p:cNvPr id="1947" name="Google Shape;1947;g35f391192_06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30848cc4a5_0_11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0848cc4a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Add element to the DOM</a:t>
            </a:r>
            <a:endParaRPr/>
          </a:p>
          <a:p>
            <a:pPr indent="0" lvl="0" marL="0" rtl="0" algn="l">
              <a:spcBef>
                <a:spcPts val="0"/>
              </a:spcBef>
              <a:spcAft>
                <a:spcPts val="0"/>
              </a:spcAft>
              <a:buClr>
                <a:schemeClr val="dk1"/>
              </a:buClr>
              <a:buSzPts val="1100"/>
              <a:buFont typeface="Arial"/>
              <a:buNone/>
            </a:pPr>
            <a:r>
              <a:rPr lang="en"/>
              <a:t>    var $h1 = document.createElement('h1');</a:t>
            </a:r>
            <a:endParaRPr/>
          </a:p>
          <a:p>
            <a:pPr indent="0" lvl="0" marL="0" rtl="0" algn="l">
              <a:spcBef>
                <a:spcPts val="0"/>
              </a:spcBef>
              <a:spcAft>
                <a:spcPts val="0"/>
              </a:spcAft>
              <a:buClr>
                <a:schemeClr val="dk1"/>
              </a:buClr>
              <a:buSzPts val="1100"/>
              <a:buFont typeface="Arial"/>
              <a:buNone/>
            </a:pPr>
            <a:r>
              <a:rPr lang="en"/>
              <a:t>    $h1.innerHTML = 'Hello World !';</a:t>
            </a:r>
            <a:endParaRPr/>
          </a:p>
          <a:p>
            <a:pPr indent="0" lvl="0" marL="0" rtl="0" algn="l">
              <a:spcBef>
                <a:spcPts val="0"/>
              </a:spcBef>
              <a:spcAft>
                <a:spcPts val="0"/>
              </a:spcAft>
              <a:buClr>
                <a:schemeClr val="dk1"/>
              </a:buClr>
              <a:buSzPts val="1100"/>
              <a:buFont typeface="Arial"/>
              <a:buNone/>
            </a:pPr>
            <a:r>
              <a:rPr lang="en"/>
              <a:t>    document.querySelector('body').appendChild($h1);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Remove it from the DOM</a:t>
            </a:r>
            <a:endParaRPr/>
          </a:p>
          <a:p>
            <a:pPr indent="0" lvl="0" marL="0" rtl="0" algn="l">
              <a:spcBef>
                <a:spcPts val="0"/>
              </a:spcBef>
              <a:spcAft>
                <a:spcPts val="0"/>
              </a:spcAft>
              <a:buClr>
                <a:schemeClr val="dk1"/>
              </a:buClr>
              <a:buSzPts val="1100"/>
              <a:buFont typeface="Arial"/>
              <a:buNone/>
            </a:pPr>
            <a:r>
              <a:rPr lang="en"/>
              <a:t>    document.querySelector('h1').remove();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Hide</a:t>
            </a:r>
            <a:endParaRPr/>
          </a:p>
          <a:p>
            <a:pPr indent="0" lvl="0" marL="0" rtl="0" algn="l">
              <a:spcBef>
                <a:spcPts val="0"/>
              </a:spcBef>
              <a:spcAft>
                <a:spcPts val="0"/>
              </a:spcAft>
              <a:buClr>
                <a:schemeClr val="dk1"/>
              </a:buClr>
              <a:buSzPts val="1100"/>
              <a:buFont typeface="Arial"/>
              <a:buNone/>
            </a:pPr>
            <a:r>
              <a:rPr lang="en"/>
              <a:t>    document.querySelector('h1').style.display = 'none';</a:t>
            </a:r>
            <a:endParaRPr/>
          </a:p>
          <a:p>
            <a:pPr indent="0" lvl="0" marL="0" rtl="0" algn="l">
              <a:spcBef>
                <a:spcPts val="0"/>
              </a:spcBef>
              <a:spcAft>
                <a:spcPts val="0"/>
              </a:spcAft>
              <a:buClr>
                <a:schemeClr val="dk1"/>
              </a:buClr>
              <a:buSzPts val="1100"/>
              <a:buFont typeface="Arial"/>
              <a:buNone/>
            </a:pPr>
            <a:r>
              <a:rPr lang="en"/>
              <a:t>    // or</a:t>
            </a:r>
            <a:endParaRPr/>
          </a:p>
          <a:p>
            <a:pPr indent="0" lvl="0" marL="0" rtl="0" algn="l">
              <a:spcBef>
                <a:spcPts val="0"/>
              </a:spcBef>
              <a:spcAft>
                <a:spcPts val="0"/>
              </a:spcAft>
              <a:buClr>
                <a:schemeClr val="dk1"/>
              </a:buClr>
              <a:buSzPts val="1100"/>
              <a:buFont typeface="Arial"/>
              <a:buNone/>
            </a:pPr>
            <a:r>
              <a:rPr lang="en"/>
              <a:t>    document.querySelector('h1').style.visibility = 'hidden';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Show</a:t>
            </a:r>
            <a:endParaRPr/>
          </a:p>
          <a:p>
            <a:pPr indent="0" lvl="0" marL="0" rtl="0" algn="l">
              <a:spcBef>
                <a:spcPts val="0"/>
              </a:spcBef>
              <a:spcAft>
                <a:spcPts val="0"/>
              </a:spcAft>
              <a:buClr>
                <a:schemeClr val="dk1"/>
              </a:buClr>
              <a:buSzPts val="1100"/>
              <a:buFont typeface="Arial"/>
              <a:buNone/>
            </a:pPr>
            <a:r>
              <a:rPr lang="en"/>
              <a:t>    document.querySelector('h1').style.display = 'block';</a:t>
            </a:r>
            <a:endParaRPr/>
          </a:p>
          <a:p>
            <a:pPr indent="0" lvl="0" marL="0" rtl="0" algn="l">
              <a:spcBef>
                <a:spcPts val="0"/>
              </a:spcBef>
              <a:spcAft>
                <a:spcPts val="0"/>
              </a:spcAft>
              <a:buClr>
                <a:schemeClr val="dk1"/>
              </a:buClr>
              <a:buSzPts val="1100"/>
              <a:buFont typeface="Arial"/>
              <a:buNone/>
            </a:pPr>
            <a:r>
              <a:rPr lang="en"/>
              <a:t>    // or</a:t>
            </a:r>
            <a:endParaRPr/>
          </a:p>
          <a:p>
            <a:pPr indent="0" lvl="0" marL="0" rtl="0" algn="l">
              <a:spcBef>
                <a:spcPts val="0"/>
              </a:spcBef>
              <a:spcAft>
                <a:spcPts val="0"/>
              </a:spcAft>
              <a:buClr>
                <a:schemeClr val="dk1"/>
              </a:buClr>
              <a:buSzPts val="1100"/>
              <a:buFont typeface="Arial"/>
              <a:buNone/>
            </a:pPr>
            <a:r>
              <a:rPr lang="en"/>
              <a:t>    document.querySelector('h1').style.visibility = 'visible';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Make it move</a:t>
            </a:r>
            <a:endParaRPr/>
          </a:p>
          <a:p>
            <a:pPr indent="0" lvl="0" marL="0" rtl="0" algn="l">
              <a:spcBef>
                <a:spcPts val="0"/>
              </a:spcBef>
              <a:spcAft>
                <a:spcPts val="0"/>
              </a:spcAft>
              <a:buClr>
                <a:schemeClr val="dk1"/>
              </a:buClr>
              <a:buSzPts val="1100"/>
              <a:buFont typeface="Arial"/>
              <a:buNone/>
            </a:pPr>
            <a:r>
              <a:rPr lang="en"/>
              <a:t>    document.querySelector('h1').style.left = '20px';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30848cc4a5_0_12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0848cc4a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document.querySelector('div').innerHTML = </a:t>
            </a:r>
            <a:endParaRPr/>
          </a:p>
          <a:p>
            <a:pPr indent="0" lvl="0" marL="0" rtl="0" algn="l">
              <a:spcBef>
                <a:spcPts val="0"/>
              </a:spcBef>
              <a:spcAft>
                <a:spcPts val="0"/>
              </a:spcAft>
              <a:buClr>
                <a:schemeClr val="dk1"/>
              </a:buClr>
              <a:buSzPts val="1100"/>
              <a:buFont typeface="Arial"/>
              <a:buNone/>
            </a:pPr>
            <a:r>
              <a:rPr lang="en"/>
              <a:t>        '&lt;h1&gt;' + </a:t>
            </a:r>
            <a:endParaRPr/>
          </a:p>
          <a:p>
            <a:pPr indent="0" lvl="0" marL="0" rtl="0" algn="l">
              <a:spcBef>
                <a:spcPts val="0"/>
              </a:spcBef>
              <a:spcAft>
                <a:spcPts val="0"/>
              </a:spcAft>
              <a:buClr>
                <a:schemeClr val="dk1"/>
              </a:buClr>
              <a:buSzPts val="1100"/>
              <a:buFont typeface="Arial"/>
              <a:buNone/>
            </a:pPr>
            <a:r>
              <a:rPr lang="en"/>
              <a:t>        '   Hello World ' +</a:t>
            </a:r>
            <a:endParaRPr/>
          </a:p>
          <a:p>
            <a:pPr indent="0" lvl="0" marL="0" rtl="0" algn="l">
              <a:spcBef>
                <a:spcPts val="0"/>
              </a:spcBef>
              <a:spcAft>
                <a:spcPts val="0"/>
              </a:spcAft>
              <a:buClr>
                <a:schemeClr val="dk1"/>
              </a:buClr>
              <a:buSzPts val="1100"/>
              <a:buFont typeface="Arial"/>
              <a:buNone/>
            </a:pPr>
            <a:r>
              <a:rPr lang="en"/>
              <a:t>        '   &lt;span&gt;' +</a:t>
            </a:r>
            <a:endParaRPr/>
          </a:p>
          <a:p>
            <a:pPr indent="0" lvl="0" marL="0" rtl="0" algn="l">
              <a:spcBef>
                <a:spcPts val="0"/>
              </a:spcBef>
              <a:spcAft>
                <a:spcPts val="0"/>
              </a:spcAft>
              <a:buClr>
                <a:schemeClr val="dk1"/>
              </a:buClr>
              <a:buSzPts val="1100"/>
              <a:buFont typeface="Arial"/>
              <a:buNone/>
            </a:pPr>
            <a:r>
              <a:rPr lang="en"/>
              <a:t>        '       (bis)' +</a:t>
            </a:r>
            <a:endParaRPr/>
          </a:p>
          <a:p>
            <a:pPr indent="0" lvl="0" marL="0" rtl="0" algn="l">
              <a:spcBef>
                <a:spcPts val="0"/>
              </a:spcBef>
              <a:spcAft>
                <a:spcPts val="0"/>
              </a:spcAft>
              <a:buClr>
                <a:schemeClr val="dk1"/>
              </a:buClr>
              <a:buSzPts val="1100"/>
              <a:buFont typeface="Arial"/>
              <a:buNone/>
            </a:pPr>
            <a:r>
              <a:rPr lang="en"/>
              <a:t>        '   &lt;/span&gt; '+</a:t>
            </a:r>
            <a:endParaRPr/>
          </a:p>
          <a:p>
            <a:pPr indent="0" lvl="0" marL="0" rtl="0" algn="l">
              <a:spcBef>
                <a:spcPts val="0"/>
              </a:spcBef>
              <a:spcAft>
                <a:spcPts val="0"/>
              </a:spcAft>
              <a:buClr>
                <a:schemeClr val="dk1"/>
              </a:buClr>
              <a:buSzPts val="1100"/>
              <a:buFont typeface="Arial"/>
              <a:buNone/>
            </a:pPr>
            <a:r>
              <a:rPr lang="en"/>
              <a:t>        '   !' +</a:t>
            </a:r>
            <a:endParaRPr/>
          </a:p>
          <a:p>
            <a:pPr indent="0" lvl="0" marL="0" rtl="0" algn="l">
              <a:spcBef>
                <a:spcPts val="0"/>
              </a:spcBef>
              <a:spcAft>
                <a:spcPts val="0"/>
              </a:spcAft>
              <a:buClr>
                <a:schemeClr val="dk1"/>
              </a:buClr>
              <a:buSzPts val="1100"/>
              <a:buFont typeface="Arial"/>
              <a:buNone/>
            </a:pPr>
            <a:r>
              <a:rPr lang="en"/>
              <a:t>        '&lt;/h1&gt;';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var $h1 = document.createElement('h1');</a:t>
            </a:r>
            <a:endParaRPr/>
          </a:p>
          <a:p>
            <a:pPr indent="0" lvl="0" marL="0" rtl="0" algn="l">
              <a:spcBef>
                <a:spcPts val="0"/>
              </a:spcBef>
              <a:spcAft>
                <a:spcPts val="0"/>
              </a:spcAft>
              <a:buClr>
                <a:schemeClr val="dk1"/>
              </a:buClr>
              <a:buSzPts val="1100"/>
              <a:buFont typeface="Arial"/>
              <a:buNone/>
            </a:pPr>
            <a:r>
              <a:rPr lang="en"/>
              <a:t>    $h1.innerHTML = 'Hello World ';</a:t>
            </a:r>
            <a:endParaRPr/>
          </a:p>
          <a:p>
            <a:pPr indent="0" lvl="0" marL="0" rtl="0" algn="l">
              <a:spcBef>
                <a:spcPts val="0"/>
              </a:spcBef>
              <a:spcAft>
                <a:spcPts val="0"/>
              </a:spcAft>
              <a:buClr>
                <a:schemeClr val="dk1"/>
              </a:buClr>
              <a:buSzPts val="1100"/>
              <a:buFont typeface="Arial"/>
              <a:buNone/>
            </a:pPr>
            <a:r>
              <a:rPr lang="en"/>
              <a:t>    var $span = document.createElement('span');</a:t>
            </a:r>
            <a:endParaRPr/>
          </a:p>
          <a:p>
            <a:pPr indent="0" lvl="0" marL="0" rtl="0" algn="l">
              <a:spcBef>
                <a:spcPts val="0"/>
              </a:spcBef>
              <a:spcAft>
                <a:spcPts val="0"/>
              </a:spcAft>
              <a:buClr>
                <a:schemeClr val="dk1"/>
              </a:buClr>
              <a:buSzPts val="1100"/>
              <a:buFont typeface="Arial"/>
              <a:buNone/>
            </a:pPr>
            <a:r>
              <a:rPr lang="en"/>
              <a:t>    $span.innerHTML = '(bis)';</a:t>
            </a:r>
            <a:endParaRPr/>
          </a:p>
          <a:p>
            <a:pPr indent="0" lvl="0" marL="0" rtl="0" algn="l">
              <a:spcBef>
                <a:spcPts val="0"/>
              </a:spcBef>
              <a:spcAft>
                <a:spcPts val="0"/>
              </a:spcAft>
              <a:buClr>
                <a:schemeClr val="dk1"/>
              </a:buClr>
              <a:buSzPts val="1100"/>
              <a:buFont typeface="Arial"/>
              <a:buNone/>
            </a:pPr>
            <a:r>
              <a:rPr lang="en"/>
              <a:t>    $h1.appendChild($span);</a:t>
            </a:r>
            <a:endParaRPr/>
          </a:p>
          <a:p>
            <a:pPr indent="0" lvl="0" marL="0" rtl="0" algn="l">
              <a:spcBef>
                <a:spcPts val="0"/>
              </a:spcBef>
              <a:spcAft>
                <a:spcPts val="0"/>
              </a:spcAft>
              <a:buClr>
                <a:schemeClr val="dk1"/>
              </a:buClr>
              <a:buSzPts val="1100"/>
              <a:buFont typeface="Arial"/>
              <a:buNone/>
            </a:pPr>
            <a:r>
              <a:rPr lang="en"/>
              <a:t>    $h1.innerHTML += ' !';</a:t>
            </a:r>
            <a:endParaRPr/>
          </a:p>
          <a:p>
            <a:pPr indent="0" lvl="0" marL="0" rtl="0" algn="l">
              <a:spcBef>
                <a:spcPts val="0"/>
              </a:spcBef>
              <a:spcAft>
                <a:spcPts val="0"/>
              </a:spcAft>
              <a:buClr>
                <a:schemeClr val="dk1"/>
              </a:buClr>
              <a:buSzPts val="1100"/>
              <a:buFont typeface="Arial"/>
              <a:buNone/>
            </a:pPr>
            <a:r>
              <a:rPr lang="en"/>
              <a:t>    document.querySelector('div').appendChild($h1);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document.querySelector('.resultat').innerHTML = </a:t>
            </a:r>
            <a:endParaRPr/>
          </a:p>
          <a:p>
            <a:pPr indent="0" lvl="0" marL="0" rtl="0" algn="l">
              <a:spcBef>
                <a:spcPts val="0"/>
              </a:spcBef>
              <a:spcAft>
                <a:spcPts val="0"/>
              </a:spcAft>
              <a:buClr>
                <a:schemeClr val="dk1"/>
              </a:buClr>
              <a:buSzPts val="1100"/>
              <a:buFont typeface="Arial"/>
              <a:buNone/>
            </a:pPr>
            <a:r>
              <a:rPr lang="en"/>
              <a:t>        parseInt(document.querySelector('input[type="number"].numberOne').value) +</a:t>
            </a:r>
            <a:endParaRPr/>
          </a:p>
          <a:p>
            <a:pPr indent="0" lvl="0" marL="0" rtl="0" algn="l">
              <a:spcBef>
                <a:spcPts val="0"/>
              </a:spcBef>
              <a:spcAft>
                <a:spcPts val="0"/>
              </a:spcAft>
              <a:buClr>
                <a:schemeClr val="dk1"/>
              </a:buClr>
              <a:buSzPts val="1100"/>
              <a:buFont typeface="Arial"/>
              <a:buNone/>
            </a:pPr>
            <a:r>
              <a:rPr lang="en"/>
              <a:t>        parseInt(document.querySelector('input[type="number"].numberTwo').value)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30848cc4a5_0_12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30848cc4a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function httpGet(URL, callback) {</a:t>
            </a:r>
            <a:endParaRPr/>
          </a:p>
          <a:p>
            <a:pPr indent="0" lvl="0" marL="0" rtl="0" algn="l">
              <a:spcBef>
                <a:spcPts val="0"/>
              </a:spcBef>
              <a:spcAft>
                <a:spcPts val="0"/>
              </a:spcAft>
              <a:buClr>
                <a:schemeClr val="dk1"/>
              </a:buClr>
              <a:buSzPts val="1100"/>
              <a:buFont typeface="Arial"/>
              <a:buNone/>
            </a:pPr>
            <a:r>
              <a:rPr lang="en"/>
              <a:t>        var xmlHttp = new XMLHttpRequest();</a:t>
            </a:r>
            <a:endParaRPr/>
          </a:p>
          <a:p>
            <a:pPr indent="0" lvl="0" marL="0" rtl="0" algn="l">
              <a:spcBef>
                <a:spcPts val="0"/>
              </a:spcBef>
              <a:spcAft>
                <a:spcPts val="0"/>
              </a:spcAft>
              <a:buClr>
                <a:schemeClr val="dk1"/>
              </a:buClr>
              <a:buSzPts val="1100"/>
              <a:buFont typeface="Arial"/>
              <a:buNone/>
            </a:pPr>
            <a:r>
              <a:rPr lang="en"/>
              <a:t>        xmlHttp.onreadystatechange = function () {</a:t>
            </a:r>
            <a:endParaRPr/>
          </a:p>
          <a:p>
            <a:pPr indent="0" lvl="0" marL="0" rtl="0" algn="l">
              <a:spcBef>
                <a:spcPts val="0"/>
              </a:spcBef>
              <a:spcAft>
                <a:spcPts val="0"/>
              </a:spcAft>
              <a:buClr>
                <a:schemeClr val="dk1"/>
              </a:buClr>
              <a:buSzPts val="1100"/>
              <a:buFont typeface="Arial"/>
              <a:buNone/>
            </a:pPr>
            <a:r>
              <a:rPr lang="en"/>
              <a:t>            if (xmlHttp.readyState === 4 &amp;&amp; xmlHttp.status === 200) {</a:t>
            </a:r>
            <a:endParaRPr/>
          </a:p>
          <a:p>
            <a:pPr indent="0" lvl="0" marL="0" rtl="0" algn="l">
              <a:spcBef>
                <a:spcPts val="0"/>
              </a:spcBef>
              <a:spcAft>
                <a:spcPts val="0"/>
              </a:spcAft>
              <a:buClr>
                <a:schemeClr val="dk1"/>
              </a:buClr>
              <a:buSzPts val="1100"/>
              <a:buFont typeface="Arial"/>
              <a:buNone/>
            </a:pPr>
            <a:r>
              <a:rPr lang="en"/>
              <a:t>                callback(xmlHttp.responseText);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xmlHttp.open('GET', URL, true);</a:t>
            </a:r>
            <a:endParaRPr/>
          </a:p>
          <a:p>
            <a:pPr indent="0" lvl="0" marL="0" rtl="0" algn="l">
              <a:spcBef>
                <a:spcPts val="0"/>
              </a:spcBef>
              <a:spcAft>
                <a:spcPts val="0"/>
              </a:spcAft>
              <a:buClr>
                <a:schemeClr val="dk1"/>
              </a:buClr>
              <a:buSzPts val="1100"/>
              <a:buFont typeface="Arial"/>
              <a:buNone/>
            </a:pPr>
            <a:r>
              <a:rPr lang="en"/>
              <a:t>        xmlHttp.send(null);</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httpGet('http://une-url-qui-renvoie-du-html.com', function (resultatHTML) {</a:t>
            </a:r>
            <a:endParaRPr/>
          </a:p>
          <a:p>
            <a:pPr indent="0" lvl="0" marL="0" rtl="0" algn="l">
              <a:spcBef>
                <a:spcPts val="0"/>
              </a:spcBef>
              <a:spcAft>
                <a:spcPts val="0"/>
              </a:spcAft>
              <a:buClr>
                <a:schemeClr val="dk1"/>
              </a:buClr>
              <a:buSzPts val="1100"/>
              <a:buFont typeface="Arial"/>
              <a:buNone/>
            </a:pPr>
            <a:r>
              <a:rPr lang="en"/>
              <a:t>        // WARNING : Security...</a:t>
            </a:r>
            <a:endParaRPr/>
          </a:p>
          <a:p>
            <a:pPr indent="0" lvl="0" marL="0" rtl="0" algn="l">
              <a:spcBef>
                <a:spcPts val="0"/>
              </a:spcBef>
              <a:spcAft>
                <a:spcPts val="0"/>
              </a:spcAft>
              <a:buClr>
                <a:schemeClr val="dk1"/>
              </a:buClr>
              <a:buSzPts val="1100"/>
              <a:buFont typeface="Arial"/>
              <a:buNone/>
            </a:pPr>
            <a:r>
              <a:rPr lang="en"/>
              <a:t>        document.querySelector('body').appendChild(resultatHTML);</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30848cc4a5_0_13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30848cc4a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var counter = 0;</a:t>
            </a:r>
            <a:endParaRPr/>
          </a:p>
          <a:p>
            <a:pPr indent="0" lvl="0" marL="0" rtl="0" algn="l">
              <a:spcBef>
                <a:spcPts val="0"/>
              </a:spcBef>
              <a:spcAft>
                <a:spcPts val="0"/>
              </a:spcAft>
              <a:buClr>
                <a:schemeClr val="dk1"/>
              </a:buClr>
              <a:buSzPts val="1100"/>
              <a:buFont typeface="Arial"/>
              <a:buNone/>
            </a:pPr>
            <a:r>
              <a:rPr lang="en"/>
              <a:t>    document.querySelector('body').addEventListener('click', function (event) {</a:t>
            </a:r>
            <a:endParaRPr/>
          </a:p>
          <a:p>
            <a:pPr indent="0" lvl="0" marL="0" rtl="0" algn="l">
              <a:spcBef>
                <a:spcPts val="0"/>
              </a:spcBef>
              <a:spcAft>
                <a:spcPts val="0"/>
              </a:spcAft>
              <a:buClr>
                <a:schemeClr val="dk1"/>
              </a:buClr>
              <a:buSzPts val="1100"/>
              <a:buFont typeface="Arial"/>
              <a:buNone/>
            </a:pPr>
            <a:r>
              <a:rPr lang="en"/>
              <a:t>        document.querySelector('body').innerHTML = ++counter;</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document.querySelector('body').addEventListener('mousemove', function (event) {</a:t>
            </a:r>
            <a:endParaRPr/>
          </a:p>
          <a:p>
            <a:pPr indent="0" lvl="0" marL="0" rtl="0" algn="l">
              <a:spcBef>
                <a:spcPts val="0"/>
              </a:spcBef>
              <a:spcAft>
                <a:spcPts val="0"/>
              </a:spcAft>
              <a:buClr>
                <a:schemeClr val="dk1"/>
              </a:buClr>
              <a:buSzPts val="1100"/>
              <a:buFont typeface="Arial"/>
              <a:buNone/>
            </a:pPr>
            <a:r>
              <a:rPr lang="en"/>
              <a:t>        var $point = document.createElement('div');</a:t>
            </a:r>
            <a:endParaRPr/>
          </a:p>
          <a:p>
            <a:pPr indent="0" lvl="0" marL="0" rtl="0" algn="l">
              <a:spcBef>
                <a:spcPts val="0"/>
              </a:spcBef>
              <a:spcAft>
                <a:spcPts val="0"/>
              </a:spcAft>
              <a:buClr>
                <a:schemeClr val="dk1"/>
              </a:buClr>
              <a:buSzPts val="1100"/>
              <a:buFont typeface="Arial"/>
              <a:buNone/>
            </a:pPr>
            <a:r>
              <a:rPr lang="en"/>
              <a:t>        $point.style.background = 'red';</a:t>
            </a:r>
            <a:endParaRPr/>
          </a:p>
          <a:p>
            <a:pPr indent="0" lvl="0" marL="0" rtl="0" algn="l">
              <a:spcBef>
                <a:spcPts val="0"/>
              </a:spcBef>
              <a:spcAft>
                <a:spcPts val="0"/>
              </a:spcAft>
              <a:buClr>
                <a:schemeClr val="dk1"/>
              </a:buClr>
              <a:buSzPts val="1100"/>
              <a:buFont typeface="Arial"/>
              <a:buNone/>
            </a:pPr>
            <a:r>
              <a:rPr lang="en"/>
              <a:t>        $point.style.width = '10px';</a:t>
            </a:r>
            <a:endParaRPr/>
          </a:p>
          <a:p>
            <a:pPr indent="0" lvl="0" marL="0" rtl="0" algn="l">
              <a:spcBef>
                <a:spcPts val="0"/>
              </a:spcBef>
              <a:spcAft>
                <a:spcPts val="0"/>
              </a:spcAft>
              <a:buClr>
                <a:schemeClr val="dk1"/>
              </a:buClr>
              <a:buSzPts val="1100"/>
              <a:buFont typeface="Arial"/>
              <a:buNone/>
            </a:pPr>
            <a:r>
              <a:rPr lang="en"/>
              <a:t>        $point.style.height = '10px';</a:t>
            </a:r>
            <a:endParaRPr/>
          </a:p>
          <a:p>
            <a:pPr indent="0" lvl="0" marL="0" rtl="0" algn="l">
              <a:spcBef>
                <a:spcPts val="0"/>
              </a:spcBef>
              <a:spcAft>
                <a:spcPts val="0"/>
              </a:spcAft>
              <a:buClr>
                <a:schemeClr val="dk1"/>
              </a:buClr>
              <a:buSzPts val="1100"/>
              <a:buFont typeface="Arial"/>
              <a:buNone/>
            </a:pPr>
            <a:r>
              <a:rPr lang="en"/>
              <a:t>        $point.style.position = 'fixed';</a:t>
            </a:r>
            <a:endParaRPr/>
          </a:p>
          <a:p>
            <a:pPr indent="0" lvl="0" marL="0" rtl="0" algn="l">
              <a:spcBef>
                <a:spcPts val="0"/>
              </a:spcBef>
              <a:spcAft>
                <a:spcPts val="0"/>
              </a:spcAft>
              <a:buClr>
                <a:schemeClr val="dk1"/>
              </a:buClr>
              <a:buSzPts val="1100"/>
              <a:buFont typeface="Arial"/>
              <a:buNone/>
            </a:pPr>
            <a:r>
              <a:rPr lang="en"/>
              <a:t>        $point.style.left = event.clientX + 'px';</a:t>
            </a:r>
            <a:endParaRPr/>
          </a:p>
          <a:p>
            <a:pPr indent="0" lvl="0" marL="0" rtl="0" algn="l">
              <a:spcBef>
                <a:spcPts val="0"/>
              </a:spcBef>
              <a:spcAft>
                <a:spcPts val="0"/>
              </a:spcAft>
              <a:buClr>
                <a:schemeClr val="dk1"/>
              </a:buClr>
              <a:buSzPts val="1100"/>
              <a:buFont typeface="Arial"/>
              <a:buNone/>
            </a:pPr>
            <a:r>
              <a:rPr lang="en"/>
              <a:t>        $point.style.top = event.clientY + 'px';</a:t>
            </a:r>
            <a:endParaRPr/>
          </a:p>
          <a:p>
            <a:pPr indent="0" lvl="0" marL="0" rtl="0" algn="l">
              <a:spcBef>
                <a:spcPts val="0"/>
              </a:spcBef>
              <a:spcAft>
                <a:spcPts val="0"/>
              </a:spcAft>
              <a:buClr>
                <a:schemeClr val="dk1"/>
              </a:buClr>
              <a:buSzPts val="1100"/>
              <a:buFont typeface="Arial"/>
              <a:buNone/>
            </a:pPr>
            <a:r>
              <a:rPr lang="en"/>
              <a:t>        document.querySelector('body').appendChild($point);</a:t>
            </a:r>
            <a:endParaRPr/>
          </a:p>
          <a:p>
            <a:pPr indent="0" lvl="0" marL="0" rtl="0" algn="l">
              <a:spcBef>
                <a:spcPts val="0"/>
              </a:spcBef>
              <a:spcAft>
                <a:spcPts val="0"/>
              </a:spcAft>
              <a:buClr>
                <a:schemeClr val="dk1"/>
              </a:buClr>
              <a:buSzPts val="1100"/>
              <a:buFont typeface="Arial"/>
              <a:buNone/>
            </a:pPr>
            <a:r>
              <a:rPr lang="en"/>
              <a:t>        setTimeout(function () {</a:t>
            </a:r>
            <a:endParaRPr/>
          </a:p>
          <a:p>
            <a:pPr indent="0" lvl="0" marL="0" rtl="0" algn="l">
              <a:spcBef>
                <a:spcPts val="0"/>
              </a:spcBef>
              <a:spcAft>
                <a:spcPts val="0"/>
              </a:spcAft>
              <a:buClr>
                <a:schemeClr val="dk1"/>
              </a:buClr>
              <a:buSzPts val="1100"/>
              <a:buFont typeface="Arial"/>
              <a:buNone/>
            </a:pPr>
            <a:r>
              <a:rPr lang="en"/>
              <a:t>            $point.remove();</a:t>
            </a:r>
            <a:endParaRPr/>
          </a:p>
          <a:p>
            <a:pPr indent="0" lvl="0" marL="0" rtl="0" algn="l">
              <a:spcBef>
                <a:spcPts val="0"/>
              </a:spcBef>
              <a:spcAft>
                <a:spcPts val="0"/>
              </a:spcAft>
              <a:buClr>
                <a:schemeClr val="dk1"/>
              </a:buClr>
              <a:buSzPts val="1100"/>
              <a:buFont typeface="Arial"/>
              <a:buNone/>
            </a:pPr>
            <a:r>
              <a:rPr lang="en"/>
              <a:t>        }, 5000);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30848cc4a5_0_13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30848cc4a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6FA8DC"/>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786525" y="2625167"/>
            <a:ext cx="5859600" cy="36885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p:txBody>
      </p:sp>
      <p:grpSp>
        <p:nvGrpSpPr>
          <p:cNvPr id="11" name="Google Shape;11;p2"/>
          <p:cNvGrpSpPr/>
          <p:nvPr/>
        </p:nvGrpSpPr>
        <p:grpSpPr>
          <a:xfrm>
            <a:off x="-190654" y="240611"/>
            <a:ext cx="9618284" cy="2176458"/>
            <a:chOff x="-114454" y="180463"/>
            <a:chExt cx="9618284" cy="1632384"/>
          </a:xfrm>
        </p:grpSpPr>
        <p:sp>
          <p:nvSpPr>
            <p:cNvPr id="12" name="Google Shape;12;p2"/>
            <p:cNvSpPr/>
            <p:nvPr/>
          </p:nvSpPr>
          <p:spPr>
            <a:xfrm>
              <a:off x="313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222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017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116564" y="220891"/>
              <a:ext cx="342882" cy="350068"/>
              <a:chOff x="3951850" y="2985350"/>
              <a:chExt cx="407950" cy="416500"/>
            </a:xfrm>
          </p:grpSpPr>
          <p:sp>
            <p:nvSpPr>
              <p:cNvPr id="16" name="Google Shape;16;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114454" y="814472"/>
              <a:ext cx="3920223" cy="376691"/>
              <a:chOff x="151026" y="1029895"/>
              <a:chExt cx="3920223" cy="376691"/>
            </a:xfrm>
          </p:grpSpPr>
          <p:sp>
            <p:nvSpPr>
              <p:cNvPr id="21" name="Google Shape;21;p2"/>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151026" y="1086198"/>
                <a:ext cx="391001" cy="264085"/>
                <a:chOff x="564675" y="1700625"/>
                <a:chExt cx="465200" cy="314200"/>
              </a:xfrm>
            </p:grpSpPr>
            <p:sp>
              <p:nvSpPr>
                <p:cNvPr id="23" name="Google Shape;23;p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912559" y="1029895"/>
                <a:ext cx="359272" cy="376691"/>
                <a:chOff x="5961125" y="1623900"/>
                <a:chExt cx="427450" cy="448175"/>
              </a:xfrm>
            </p:grpSpPr>
            <p:sp>
              <p:nvSpPr>
                <p:cNvPr id="27" name="Google Shape;27;p2"/>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2787179" y="1056518"/>
                <a:ext cx="435022" cy="323445"/>
                <a:chOff x="5247525" y="3007275"/>
                <a:chExt cx="517575" cy="384825"/>
              </a:xfrm>
            </p:grpSpPr>
            <p:sp>
              <p:nvSpPr>
                <p:cNvPr id="35" name="Google Shape;35;p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3737550" y="1053702"/>
                <a:ext cx="333700" cy="329077"/>
                <a:chOff x="3292425" y="3664250"/>
                <a:chExt cx="397025" cy="391525"/>
              </a:xfrm>
            </p:grpSpPr>
            <p:sp>
              <p:nvSpPr>
                <p:cNvPr id="38" name="Google Shape;38;p2"/>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 name="Google Shape;41;p2"/>
            <p:cNvGrpSpPr/>
            <p:nvPr/>
          </p:nvGrpSpPr>
          <p:grpSpPr>
            <a:xfrm>
              <a:off x="285115" y="1470448"/>
              <a:ext cx="3894631" cy="342399"/>
              <a:chOff x="176104" y="1851448"/>
              <a:chExt cx="3894631" cy="342399"/>
            </a:xfrm>
          </p:grpSpPr>
          <p:grpSp>
            <p:nvGrpSpPr>
              <p:cNvPr id="42" name="Google Shape;42;p2"/>
              <p:cNvGrpSpPr/>
              <p:nvPr/>
            </p:nvGrpSpPr>
            <p:grpSpPr>
              <a:xfrm>
                <a:off x="2023106" y="1859895"/>
                <a:ext cx="345971" cy="325505"/>
                <a:chOff x="5972700" y="2330200"/>
                <a:chExt cx="411625" cy="387275"/>
              </a:xfrm>
            </p:grpSpPr>
            <p:sp>
              <p:nvSpPr>
                <p:cNvPr id="43" name="Google Shape;43;p2"/>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2"/>
              <p:cNvGrpSpPr/>
              <p:nvPr/>
            </p:nvGrpSpPr>
            <p:grpSpPr>
              <a:xfrm>
                <a:off x="1093458" y="1865779"/>
                <a:ext cx="353136" cy="313738"/>
                <a:chOff x="5292575" y="3681900"/>
                <a:chExt cx="420150" cy="373275"/>
              </a:xfrm>
            </p:grpSpPr>
            <p:sp>
              <p:nvSpPr>
                <p:cNvPr id="46" name="Google Shape;46;p2"/>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2"/>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2"/>
              <p:cNvGrpSpPr/>
              <p:nvPr/>
            </p:nvGrpSpPr>
            <p:grpSpPr>
              <a:xfrm>
                <a:off x="3738065" y="1856313"/>
                <a:ext cx="332670" cy="332670"/>
                <a:chOff x="6649150" y="309350"/>
                <a:chExt cx="395800" cy="395800"/>
              </a:xfrm>
            </p:grpSpPr>
            <p:sp>
              <p:nvSpPr>
                <p:cNvPr id="55" name="Google Shape;55;p2"/>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2"/>
              <p:cNvGrpSpPr/>
              <p:nvPr/>
            </p:nvGrpSpPr>
            <p:grpSpPr>
              <a:xfrm>
                <a:off x="2945587" y="1851448"/>
                <a:ext cx="215966" cy="342399"/>
                <a:chOff x="6718575" y="2318625"/>
                <a:chExt cx="256950" cy="407375"/>
              </a:xfrm>
            </p:grpSpPr>
            <p:sp>
              <p:nvSpPr>
                <p:cNvPr id="79" name="Google Shape;79;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 name="Google Shape;87;p2"/>
            <p:cNvGrpSpPr/>
            <p:nvPr/>
          </p:nvGrpSpPr>
          <p:grpSpPr>
            <a:xfrm>
              <a:off x="3832686" y="180463"/>
              <a:ext cx="4766659" cy="1632384"/>
              <a:chOff x="175086" y="180463"/>
              <a:chExt cx="4766659" cy="1632384"/>
            </a:xfrm>
          </p:grpSpPr>
          <p:grpSp>
            <p:nvGrpSpPr>
              <p:cNvPr id="88" name="Google Shape;88;p2"/>
              <p:cNvGrpSpPr/>
              <p:nvPr/>
            </p:nvGrpSpPr>
            <p:grpSpPr>
              <a:xfrm>
                <a:off x="175086" y="180463"/>
                <a:ext cx="3852689" cy="430924"/>
                <a:chOff x="175086" y="180463"/>
                <a:chExt cx="3852689" cy="430924"/>
              </a:xfrm>
            </p:grpSpPr>
            <p:grpSp>
              <p:nvGrpSpPr>
                <p:cNvPr id="89" name="Google Shape;89;p2"/>
                <p:cNvGrpSpPr/>
                <p:nvPr/>
              </p:nvGrpSpPr>
              <p:grpSpPr>
                <a:xfrm>
                  <a:off x="175086" y="186861"/>
                  <a:ext cx="342882" cy="418128"/>
                  <a:chOff x="596350" y="929175"/>
                  <a:chExt cx="407950" cy="497475"/>
                </a:xfrm>
              </p:grpSpPr>
              <p:sp>
                <p:nvSpPr>
                  <p:cNvPr id="90" name="Google Shape;90;p2"/>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2"/>
                <p:cNvSpPr/>
                <p:nvPr/>
              </p:nvSpPr>
              <p:spPr>
                <a:xfrm>
                  <a:off x="1075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984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779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2"/>
                <p:cNvGrpSpPr/>
                <p:nvPr/>
              </p:nvGrpSpPr>
              <p:grpSpPr>
                <a:xfrm>
                  <a:off x="2878564" y="220891"/>
                  <a:ext cx="342882" cy="350068"/>
                  <a:chOff x="3951850" y="2985350"/>
                  <a:chExt cx="407950" cy="416500"/>
                </a:xfrm>
              </p:grpSpPr>
              <p:sp>
                <p:nvSpPr>
                  <p:cNvPr id="101" name="Google Shape;10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 name="Google Shape;105;p2"/>
              <p:cNvGrpSpPr/>
              <p:nvPr/>
            </p:nvGrpSpPr>
            <p:grpSpPr>
              <a:xfrm>
                <a:off x="647546" y="814472"/>
                <a:ext cx="3920223" cy="376691"/>
                <a:chOff x="151026" y="1029895"/>
                <a:chExt cx="3920223" cy="376691"/>
              </a:xfrm>
            </p:grpSpPr>
            <p:sp>
              <p:nvSpPr>
                <p:cNvPr id="106" name="Google Shape;106;p2"/>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2"/>
                <p:cNvGrpSpPr/>
                <p:nvPr/>
              </p:nvGrpSpPr>
              <p:grpSpPr>
                <a:xfrm>
                  <a:off x="151026" y="1086198"/>
                  <a:ext cx="391001" cy="264085"/>
                  <a:chOff x="564675" y="1700625"/>
                  <a:chExt cx="465200" cy="314200"/>
                </a:xfrm>
              </p:grpSpPr>
              <p:sp>
                <p:nvSpPr>
                  <p:cNvPr id="108" name="Google Shape;108;p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2"/>
                <p:cNvGrpSpPr/>
                <p:nvPr/>
              </p:nvGrpSpPr>
              <p:grpSpPr>
                <a:xfrm>
                  <a:off x="1912559" y="1029895"/>
                  <a:ext cx="359272" cy="376691"/>
                  <a:chOff x="5961125" y="1623900"/>
                  <a:chExt cx="427450" cy="448175"/>
                </a:xfrm>
              </p:grpSpPr>
              <p:sp>
                <p:nvSpPr>
                  <p:cNvPr id="112" name="Google Shape;112;p2"/>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2"/>
                <p:cNvGrpSpPr/>
                <p:nvPr/>
              </p:nvGrpSpPr>
              <p:grpSpPr>
                <a:xfrm>
                  <a:off x="2787179" y="1056518"/>
                  <a:ext cx="435022" cy="323445"/>
                  <a:chOff x="5247525" y="3007275"/>
                  <a:chExt cx="517575" cy="384825"/>
                </a:xfrm>
              </p:grpSpPr>
              <p:sp>
                <p:nvSpPr>
                  <p:cNvPr id="120" name="Google Shape;120;p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2"/>
                <p:cNvGrpSpPr/>
                <p:nvPr/>
              </p:nvGrpSpPr>
              <p:grpSpPr>
                <a:xfrm>
                  <a:off x="3737550" y="1053702"/>
                  <a:ext cx="333700" cy="329077"/>
                  <a:chOff x="3292425" y="3664250"/>
                  <a:chExt cx="397025" cy="391525"/>
                </a:xfrm>
              </p:grpSpPr>
              <p:sp>
                <p:nvSpPr>
                  <p:cNvPr id="123" name="Google Shape;123;p2"/>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2"/>
              <p:cNvGrpSpPr/>
              <p:nvPr/>
            </p:nvGrpSpPr>
            <p:grpSpPr>
              <a:xfrm>
                <a:off x="1047115" y="1470448"/>
                <a:ext cx="3894631" cy="342399"/>
                <a:chOff x="176104" y="1851448"/>
                <a:chExt cx="3894631" cy="342399"/>
              </a:xfrm>
            </p:grpSpPr>
            <p:grpSp>
              <p:nvGrpSpPr>
                <p:cNvPr id="127" name="Google Shape;127;p2"/>
                <p:cNvGrpSpPr/>
                <p:nvPr/>
              </p:nvGrpSpPr>
              <p:grpSpPr>
                <a:xfrm>
                  <a:off x="2023106" y="1859895"/>
                  <a:ext cx="345971" cy="325505"/>
                  <a:chOff x="5972700" y="2330200"/>
                  <a:chExt cx="411625" cy="387275"/>
                </a:xfrm>
              </p:grpSpPr>
              <p:sp>
                <p:nvSpPr>
                  <p:cNvPr id="128" name="Google Shape;128;p2"/>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
                <p:cNvGrpSpPr/>
                <p:nvPr/>
              </p:nvGrpSpPr>
              <p:grpSpPr>
                <a:xfrm>
                  <a:off x="1093458" y="1865779"/>
                  <a:ext cx="353136" cy="313738"/>
                  <a:chOff x="5292575" y="3681900"/>
                  <a:chExt cx="420150" cy="373275"/>
                </a:xfrm>
              </p:grpSpPr>
              <p:sp>
                <p:nvSpPr>
                  <p:cNvPr id="131" name="Google Shape;131;p2"/>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
                <p:cNvGrpSpPr/>
                <p:nvPr/>
              </p:nvGrpSpPr>
              <p:grpSpPr>
                <a:xfrm>
                  <a:off x="3738065" y="1856313"/>
                  <a:ext cx="332670" cy="332670"/>
                  <a:chOff x="6649150" y="309350"/>
                  <a:chExt cx="395800" cy="395800"/>
                </a:xfrm>
              </p:grpSpPr>
              <p:sp>
                <p:nvSpPr>
                  <p:cNvPr id="140" name="Google Shape;140;p2"/>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2"/>
                <p:cNvGrpSpPr/>
                <p:nvPr/>
              </p:nvGrpSpPr>
              <p:grpSpPr>
                <a:xfrm>
                  <a:off x="2945587" y="1851448"/>
                  <a:ext cx="215966" cy="342399"/>
                  <a:chOff x="6718575" y="2318625"/>
                  <a:chExt cx="256950" cy="407375"/>
                </a:xfrm>
              </p:grpSpPr>
              <p:sp>
                <p:nvSpPr>
                  <p:cNvPr id="164" name="Google Shape;164;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2" name="Google Shape;172;p2"/>
            <p:cNvGrpSpPr/>
            <p:nvPr/>
          </p:nvGrpSpPr>
          <p:grpSpPr>
            <a:xfrm>
              <a:off x="8252286" y="186861"/>
              <a:ext cx="342882" cy="418128"/>
              <a:chOff x="596350" y="929175"/>
              <a:chExt cx="407950" cy="497475"/>
            </a:xfrm>
          </p:grpSpPr>
          <p:sp>
            <p:nvSpPr>
              <p:cNvPr id="173" name="Google Shape;173;p2"/>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
            <p:cNvSpPr/>
            <p:nvPr/>
          </p:nvSpPr>
          <p:spPr>
            <a:xfrm>
              <a:off x="91527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
            <p:cNvGrpSpPr/>
            <p:nvPr/>
          </p:nvGrpSpPr>
          <p:grpSpPr>
            <a:xfrm>
              <a:off x="8724745" y="870775"/>
              <a:ext cx="391001" cy="264085"/>
              <a:chOff x="564675" y="1700625"/>
              <a:chExt cx="465200" cy="314200"/>
            </a:xfrm>
          </p:grpSpPr>
          <p:sp>
            <p:nvSpPr>
              <p:cNvPr id="182" name="Google Shape;182;p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
            <p:cNvSpPr/>
            <p:nvPr/>
          </p:nvSpPr>
          <p:spPr>
            <a:xfrm>
              <a:off x="9124315"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2">
    <p:spTree>
      <p:nvGrpSpPr>
        <p:cNvPr id="1522" name="Shape 1522"/>
        <p:cNvGrpSpPr/>
        <p:nvPr/>
      </p:nvGrpSpPr>
      <p:grpSpPr>
        <a:xfrm>
          <a:off x="0" y="0"/>
          <a:ext cx="0" cy="0"/>
          <a:chOff x="0" y="0"/>
          <a:chExt cx="0" cy="0"/>
        </a:xfrm>
      </p:grpSpPr>
      <p:sp>
        <p:nvSpPr>
          <p:cNvPr id="1523" name="Google Shape;1523;p11"/>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rtl="0">
              <a:buNone/>
              <a:defRPr>
                <a:solidFill>
                  <a:srgbClr val="9FC5E8"/>
                </a:solidFill>
              </a:defRPr>
            </a:lvl1pPr>
            <a:lvl2pPr lvl="1" rtl="0">
              <a:buNone/>
              <a:defRPr>
                <a:solidFill>
                  <a:srgbClr val="9FC5E8"/>
                </a:solidFill>
              </a:defRPr>
            </a:lvl2pPr>
            <a:lvl3pPr lvl="2" rtl="0">
              <a:buNone/>
              <a:defRPr>
                <a:solidFill>
                  <a:srgbClr val="9FC5E8"/>
                </a:solidFill>
              </a:defRPr>
            </a:lvl3pPr>
            <a:lvl4pPr lvl="3" rtl="0">
              <a:buNone/>
              <a:defRPr>
                <a:solidFill>
                  <a:srgbClr val="9FC5E8"/>
                </a:solidFill>
              </a:defRPr>
            </a:lvl4pPr>
            <a:lvl5pPr lvl="4" rtl="0">
              <a:buNone/>
              <a:defRPr>
                <a:solidFill>
                  <a:srgbClr val="9FC5E8"/>
                </a:solidFill>
              </a:defRPr>
            </a:lvl5pPr>
            <a:lvl6pPr lvl="5" rtl="0">
              <a:buNone/>
              <a:defRPr>
                <a:solidFill>
                  <a:srgbClr val="9FC5E8"/>
                </a:solidFill>
              </a:defRPr>
            </a:lvl6pPr>
            <a:lvl7pPr lvl="6" rtl="0">
              <a:buNone/>
              <a:defRPr>
                <a:solidFill>
                  <a:srgbClr val="9FC5E8"/>
                </a:solidFill>
              </a:defRPr>
            </a:lvl7pPr>
            <a:lvl8pPr lvl="7" rtl="0">
              <a:buNone/>
              <a:defRPr>
                <a:solidFill>
                  <a:srgbClr val="9FC5E8"/>
                </a:solidFill>
              </a:defRPr>
            </a:lvl8pPr>
            <a:lvl9pPr lvl="8" rtl="0">
              <a:buNone/>
              <a:defRPr>
                <a:solidFill>
                  <a:srgbClr val="9FC5E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bg>
      <p:bgPr>
        <a:solidFill>
          <a:srgbClr val="6FA8DC"/>
        </a:solidFill>
      </p:bgPr>
    </p:bg>
    <p:spTree>
      <p:nvGrpSpPr>
        <p:cNvPr id="1524" name="Shape 1524"/>
        <p:cNvGrpSpPr/>
        <p:nvPr/>
      </p:nvGrpSpPr>
      <p:grpSpPr>
        <a:xfrm>
          <a:off x="0" y="0"/>
          <a:ext cx="0" cy="0"/>
          <a:chOff x="0" y="0"/>
          <a:chExt cx="0" cy="0"/>
        </a:xfrm>
      </p:grpSpPr>
      <p:sp>
        <p:nvSpPr>
          <p:cNvPr id="1525" name="Google Shape;1525;p12"/>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86" name="Shape 186"/>
        <p:cNvGrpSpPr/>
        <p:nvPr/>
      </p:nvGrpSpPr>
      <p:grpSpPr>
        <a:xfrm>
          <a:off x="0" y="0"/>
          <a:ext cx="0" cy="0"/>
          <a:chOff x="0" y="0"/>
          <a:chExt cx="0" cy="0"/>
        </a:xfrm>
      </p:grpSpPr>
      <p:grpSp>
        <p:nvGrpSpPr>
          <p:cNvPr id="187" name="Google Shape;187;p3"/>
          <p:cNvGrpSpPr/>
          <p:nvPr/>
        </p:nvGrpSpPr>
        <p:grpSpPr>
          <a:xfrm>
            <a:off x="-190654" y="240611"/>
            <a:ext cx="9618284" cy="2176458"/>
            <a:chOff x="-114454" y="180463"/>
            <a:chExt cx="9618284" cy="1632384"/>
          </a:xfrm>
        </p:grpSpPr>
        <p:sp>
          <p:nvSpPr>
            <p:cNvPr id="188" name="Google Shape;188;p3"/>
            <p:cNvSpPr/>
            <p:nvPr/>
          </p:nvSpPr>
          <p:spPr>
            <a:xfrm>
              <a:off x="313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222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017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3"/>
            <p:cNvGrpSpPr/>
            <p:nvPr/>
          </p:nvGrpSpPr>
          <p:grpSpPr>
            <a:xfrm>
              <a:off x="2116564" y="220891"/>
              <a:ext cx="342882" cy="350068"/>
              <a:chOff x="3951850" y="2985350"/>
              <a:chExt cx="407950" cy="416500"/>
            </a:xfrm>
          </p:grpSpPr>
          <p:sp>
            <p:nvSpPr>
              <p:cNvPr id="192" name="Google Shape;192;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3"/>
            <p:cNvGrpSpPr/>
            <p:nvPr/>
          </p:nvGrpSpPr>
          <p:grpSpPr>
            <a:xfrm>
              <a:off x="-114454" y="814472"/>
              <a:ext cx="3920223" cy="376691"/>
              <a:chOff x="151026" y="1029895"/>
              <a:chExt cx="3920223" cy="376691"/>
            </a:xfrm>
          </p:grpSpPr>
          <p:sp>
            <p:nvSpPr>
              <p:cNvPr id="197" name="Google Shape;197;p3"/>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3"/>
              <p:cNvGrpSpPr/>
              <p:nvPr/>
            </p:nvGrpSpPr>
            <p:grpSpPr>
              <a:xfrm>
                <a:off x="151026" y="1086198"/>
                <a:ext cx="391001" cy="264085"/>
                <a:chOff x="564675" y="1700625"/>
                <a:chExt cx="465200" cy="314200"/>
              </a:xfrm>
            </p:grpSpPr>
            <p:sp>
              <p:nvSpPr>
                <p:cNvPr id="199" name="Google Shape;199;p3"/>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
              <p:cNvGrpSpPr/>
              <p:nvPr/>
            </p:nvGrpSpPr>
            <p:grpSpPr>
              <a:xfrm>
                <a:off x="1912559" y="1029895"/>
                <a:ext cx="359272" cy="376691"/>
                <a:chOff x="5961125" y="1623900"/>
                <a:chExt cx="427450" cy="448175"/>
              </a:xfrm>
            </p:grpSpPr>
            <p:sp>
              <p:nvSpPr>
                <p:cNvPr id="203" name="Google Shape;203;p3"/>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3"/>
              <p:cNvGrpSpPr/>
              <p:nvPr/>
            </p:nvGrpSpPr>
            <p:grpSpPr>
              <a:xfrm>
                <a:off x="2787179" y="1056518"/>
                <a:ext cx="435022" cy="323445"/>
                <a:chOff x="5247525" y="3007275"/>
                <a:chExt cx="517575" cy="384825"/>
              </a:xfrm>
            </p:grpSpPr>
            <p:sp>
              <p:nvSpPr>
                <p:cNvPr id="211" name="Google Shape;211;p3"/>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
              <p:cNvGrpSpPr/>
              <p:nvPr/>
            </p:nvGrpSpPr>
            <p:grpSpPr>
              <a:xfrm>
                <a:off x="3737550" y="1053702"/>
                <a:ext cx="333700" cy="329077"/>
                <a:chOff x="3292425" y="3664250"/>
                <a:chExt cx="397025" cy="391525"/>
              </a:xfrm>
            </p:grpSpPr>
            <p:sp>
              <p:nvSpPr>
                <p:cNvPr id="214" name="Google Shape;214;p3"/>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 name="Google Shape;217;p3"/>
            <p:cNvGrpSpPr/>
            <p:nvPr/>
          </p:nvGrpSpPr>
          <p:grpSpPr>
            <a:xfrm>
              <a:off x="285115" y="1470448"/>
              <a:ext cx="3894631" cy="342399"/>
              <a:chOff x="176104" y="1851448"/>
              <a:chExt cx="3894631" cy="342399"/>
            </a:xfrm>
          </p:grpSpPr>
          <p:grpSp>
            <p:nvGrpSpPr>
              <p:cNvPr id="218" name="Google Shape;218;p3"/>
              <p:cNvGrpSpPr/>
              <p:nvPr/>
            </p:nvGrpSpPr>
            <p:grpSpPr>
              <a:xfrm>
                <a:off x="2023106" y="1859895"/>
                <a:ext cx="345971" cy="325505"/>
                <a:chOff x="5972700" y="2330200"/>
                <a:chExt cx="411625" cy="387275"/>
              </a:xfrm>
            </p:grpSpPr>
            <p:sp>
              <p:nvSpPr>
                <p:cNvPr id="219" name="Google Shape;219;p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
              <p:cNvGrpSpPr/>
              <p:nvPr/>
            </p:nvGrpSpPr>
            <p:grpSpPr>
              <a:xfrm>
                <a:off x="1093458" y="1865779"/>
                <a:ext cx="353136" cy="313738"/>
                <a:chOff x="5292575" y="3681900"/>
                <a:chExt cx="420150" cy="373275"/>
              </a:xfrm>
            </p:grpSpPr>
            <p:sp>
              <p:nvSpPr>
                <p:cNvPr id="222" name="Google Shape;222;p3"/>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3"/>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3"/>
              <p:cNvGrpSpPr/>
              <p:nvPr/>
            </p:nvGrpSpPr>
            <p:grpSpPr>
              <a:xfrm>
                <a:off x="3738065" y="1856313"/>
                <a:ext cx="332670" cy="332670"/>
                <a:chOff x="6649150" y="309350"/>
                <a:chExt cx="395800" cy="395800"/>
              </a:xfrm>
            </p:grpSpPr>
            <p:sp>
              <p:nvSpPr>
                <p:cNvPr id="231" name="Google Shape;231;p3"/>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
              <p:cNvGrpSpPr/>
              <p:nvPr/>
            </p:nvGrpSpPr>
            <p:grpSpPr>
              <a:xfrm>
                <a:off x="2945587" y="1851448"/>
                <a:ext cx="215966" cy="342399"/>
                <a:chOff x="6718575" y="2318625"/>
                <a:chExt cx="256950" cy="407375"/>
              </a:xfrm>
            </p:grpSpPr>
            <p:sp>
              <p:nvSpPr>
                <p:cNvPr id="255" name="Google Shape;255;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 name="Google Shape;263;p3"/>
            <p:cNvGrpSpPr/>
            <p:nvPr/>
          </p:nvGrpSpPr>
          <p:grpSpPr>
            <a:xfrm>
              <a:off x="3832686" y="180463"/>
              <a:ext cx="4766659" cy="1632384"/>
              <a:chOff x="175086" y="180463"/>
              <a:chExt cx="4766659" cy="1632384"/>
            </a:xfrm>
          </p:grpSpPr>
          <p:grpSp>
            <p:nvGrpSpPr>
              <p:cNvPr id="264" name="Google Shape;264;p3"/>
              <p:cNvGrpSpPr/>
              <p:nvPr/>
            </p:nvGrpSpPr>
            <p:grpSpPr>
              <a:xfrm>
                <a:off x="175086" y="180463"/>
                <a:ext cx="3852689" cy="430924"/>
                <a:chOff x="175086" y="180463"/>
                <a:chExt cx="3852689" cy="430924"/>
              </a:xfrm>
            </p:grpSpPr>
            <p:grpSp>
              <p:nvGrpSpPr>
                <p:cNvPr id="265" name="Google Shape;265;p3"/>
                <p:cNvGrpSpPr/>
                <p:nvPr/>
              </p:nvGrpSpPr>
              <p:grpSpPr>
                <a:xfrm>
                  <a:off x="175086" y="186861"/>
                  <a:ext cx="342882" cy="418128"/>
                  <a:chOff x="596350" y="929175"/>
                  <a:chExt cx="407950" cy="497475"/>
                </a:xfrm>
              </p:grpSpPr>
              <p:sp>
                <p:nvSpPr>
                  <p:cNvPr id="266" name="Google Shape;266;p3"/>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
                <p:cNvSpPr/>
                <p:nvPr/>
              </p:nvSpPr>
              <p:spPr>
                <a:xfrm>
                  <a:off x="1075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1984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779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3"/>
                <p:cNvGrpSpPr/>
                <p:nvPr/>
              </p:nvGrpSpPr>
              <p:grpSpPr>
                <a:xfrm>
                  <a:off x="2878564" y="220891"/>
                  <a:ext cx="342882" cy="350068"/>
                  <a:chOff x="3951850" y="2985350"/>
                  <a:chExt cx="407950" cy="416500"/>
                </a:xfrm>
              </p:grpSpPr>
              <p:sp>
                <p:nvSpPr>
                  <p:cNvPr id="277" name="Google Shape;277;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3"/>
              <p:cNvGrpSpPr/>
              <p:nvPr/>
            </p:nvGrpSpPr>
            <p:grpSpPr>
              <a:xfrm>
                <a:off x="647546" y="814472"/>
                <a:ext cx="3920223" cy="376691"/>
                <a:chOff x="151026" y="1029895"/>
                <a:chExt cx="3920223" cy="376691"/>
              </a:xfrm>
            </p:grpSpPr>
            <p:sp>
              <p:nvSpPr>
                <p:cNvPr id="282" name="Google Shape;282;p3"/>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3"/>
                <p:cNvGrpSpPr/>
                <p:nvPr/>
              </p:nvGrpSpPr>
              <p:grpSpPr>
                <a:xfrm>
                  <a:off x="151026" y="1086198"/>
                  <a:ext cx="391001" cy="264085"/>
                  <a:chOff x="564675" y="1700625"/>
                  <a:chExt cx="465200" cy="314200"/>
                </a:xfrm>
              </p:grpSpPr>
              <p:sp>
                <p:nvSpPr>
                  <p:cNvPr id="284" name="Google Shape;284;p3"/>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1912559" y="1029895"/>
                  <a:ext cx="359272" cy="376691"/>
                  <a:chOff x="5961125" y="1623900"/>
                  <a:chExt cx="427450" cy="448175"/>
                </a:xfrm>
              </p:grpSpPr>
              <p:sp>
                <p:nvSpPr>
                  <p:cNvPr id="288" name="Google Shape;288;p3"/>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
                <p:cNvGrpSpPr/>
                <p:nvPr/>
              </p:nvGrpSpPr>
              <p:grpSpPr>
                <a:xfrm>
                  <a:off x="2787179" y="1056518"/>
                  <a:ext cx="435022" cy="323445"/>
                  <a:chOff x="5247525" y="3007275"/>
                  <a:chExt cx="517575" cy="384825"/>
                </a:xfrm>
              </p:grpSpPr>
              <p:sp>
                <p:nvSpPr>
                  <p:cNvPr id="296" name="Google Shape;296;p3"/>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3"/>
                <p:cNvGrpSpPr/>
                <p:nvPr/>
              </p:nvGrpSpPr>
              <p:grpSpPr>
                <a:xfrm>
                  <a:off x="3737550" y="1053702"/>
                  <a:ext cx="333700" cy="329077"/>
                  <a:chOff x="3292425" y="3664250"/>
                  <a:chExt cx="397025" cy="391525"/>
                </a:xfrm>
              </p:grpSpPr>
              <p:sp>
                <p:nvSpPr>
                  <p:cNvPr id="299" name="Google Shape;299;p3"/>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 name="Google Shape;302;p3"/>
              <p:cNvGrpSpPr/>
              <p:nvPr/>
            </p:nvGrpSpPr>
            <p:grpSpPr>
              <a:xfrm>
                <a:off x="1047115" y="1470448"/>
                <a:ext cx="3894631" cy="342399"/>
                <a:chOff x="176104" y="1851448"/>
                <a:chExt cx="3894631" cy="342399"/>
              </a:xfrm>
            </p:grpSpPr>
            <p:grpSp>
              <p:nvGrpSpPr>
                <p:cNvPr id="303" name="Google Shape;303;p3"/>
                <p:cNvGrpSpPr/>
                <p:nvPr/>
              </p:nvGrpSpPr>
              <p:grpSpPr>
                <a:xfrm>
                  <a:off x="2023106" y="1859895"/>
                  <a:ext cx="345971" cy="325505"/>
                  <a:chOff x="5972700" y="2330200"/>
                  <a:chExt cx="411625" cy="387275"/>
                </a:xfrm>
              </p:grpSpPr>
              <p:sp>
                <p:nvSpPr>
                  <p:cNvPr id="304" name="Google Shape;304;p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
                <p:cNvGrpSpPr/>
                <p:nvPr/>
              </p:nvGrpSpPr>
              <p:grpSpPr>
                <a:xfrm>
                  <a:off x="1093458" y="1865779"/>
                  <a:ext cx="353136" cy="313738"/>
                  <a:chOff x="5292575" y="3681900"/>
                  <a:chExt cx="420150" cy="373275"/>
                </a:xfrm>
              </p:grpSpPr>
              <p:sp>
                <p:nvSpPr>
                  <p:cNvPr id="307" name="Google Shape;307;p3"/>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3"/>
                <p:cNvGrpSpPr/>
                <p:nvPr/>
              </p:nvGrpSpPr>
              <p:grpSpPr>
                <a:xfrm>
                  <a:off x="3738065" y="1856313"/>
                  <a:ext cx="332670" cy="332670"/>
                  <a:chOff x="6649150" y="309350"/>
                  <a:chExt cx="395800" cy="395800"/>
                </a:xfrm>
              </p:grpSpPr>
              <p:sp>
                <p:nvSpPr>
                  <p:cNvPr id="316" name="Google Shape;316;p3"/>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
                <p:cNvGrpSpPr/>
                <p:nvPr/>
              </p:nvGrpSpPr>
              <p:grpSpPr>
                <a:xfrm>
                  <a:off x="2945587" y="1851448"/>
                  <a:ext cx="215966" cy="342399"/>
                  <a:chOff x="6718575" y="2318625"/>
                  <a:chExt cx="256950" cy="407375"/>
                </a:xfrm>
              </p:grpSpPr>
              <p:sp>
                <p:nvSpPr>
                  <p:cNvPr id="340" name="Google Shape;340;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8" name="Google Shape;348;p3"/>
            <p:cNvGrpSpPr/>
            <p:nvPr/>
          </p:nvGrpSpPr>
          <p:grpSpPr>
            <a:xfrm>
              <a:off x="8252286" y="186861"/>
              <a:ext cx="342882" cy="418128"/>
              <a:chOff x="596350" y="929175"/>
              <a:chExt cx="407950" cy="497475"/>
            </a:xfrm>
          </p:grpSpPr>
          <p:sp>
            <p:nvSpPr>
              <p:cNvPr id="349" name="Google Shape;349;p3"/>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
            <p:cNvSpPr/>
            <p:nvPr/>
          </p:nvSpPr>
          <p:spPr>
            <a:xfrm>
              <a:off x="91527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
            <p:cNvGrpSpPr/>
            <p:nvPr/>
          </p:nvGrpSpPr>
          <p:grpSpPr>
            <a:xfrm>
              <a:off x="8724745" y="870775"/>
              <a:ext cx="391001" cy="264085"/>
              <a:chOff x="564675" y="1700625"/>
              <a:chExt cx="465200" cy="314200"/>
            </a:xfrm>
          </p:grpSpPr>
          <p:sp>
            <p:nvSpPr>
              <p:cNvPr id="358" name="Google Shape;358;p3"/>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
            <p:cNvSpPr/>
            <p:nvPr/>
          </p:nvSpPr>
          <p:spPr>
            <a:xfrm>
              <a:off x="9124315"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
          <p:cNvSpPr txBox="1"/>
          <p:nvPr>
            <p:ph type="ctrTitle"/>
          </p:nvPr>
        </p:nvSpPr>
        <p:spPr>
          <a:xfrm>
            <a:off x="2970175" y="4143133"/>
            <a:ext cx="5792700" cy="1546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73763"/>
              </a:buClr>
              <a:buSzPts val="4800"/>
              <a:buNone/>
              <a:defRPr sz="4800">
                <a:solidFill>
                  <a:srgbClr val="073763"/>
                </a:solidFill>
              </a:defRPr>
            </a:lvl1pPr>
            <a:lvl2pPr lvl="1" rtl="0" algn="r">
              <a:spcBef>
                <a:spcPts val="0"/>
              </a:spcBef>
              <a:spcAft>
                <a:spcPts val="0"/>
              </a:spcAft>
              <a:buClr>
                <a:srgbClr val="073763"/>
              </a:buClr>
              <a:buSzPts val="4800"/>
              <a:buNone/>
              <a:defRPr sz="4800">
                <a:solidFill>
                  <a:srgbClr val="073763"/>
                </a:solidFill>
              </a:defRPr>
            </a:lvl2pPr>
            <a:lvl3pPr lvl="2" rtl="0" algn="r">
              <a:spcBef>
                <a:spcPts val="0"/>
              </a:spcBef>
              <a:spcAft>
                <a:spcPts val="0"/>
              </a:spcAft>
              <a:buClr>
                <a:srgbClr val="073763"/>
              </a:buClr>
              <a:buSzPts val="4800"/>
              <a:buNone/>
              <a:defRPr sz="4800">
                <a:solidFill>
                  <a:srgbClr val="073763"/>
                </a:solidFill>
              </a:defRPr>
            </a:lvl3pPr>
            <a:lvl4pPr lvl="3" rtl="0" algn="r">
              <a:spcBef>
                <a:spcPts val="0"/>
              </a:spcBef>
              <a:spcAft>
                <a:spcPts val="0"/>
              </a:spcAft>
              <a:buClr>
                <a:srgbClr val="073763"/>
              </a:buClr>
              <a:buSzPts val="4800"/>
              <a:buNone/>
              <a:defRPr sz="4800">
                <a:solidFill>
                  <a:srgbClr val="073763"/>
                </a:solidFill>
              </a:defRPr>
            </a:lvl4pPr>
            <a:lvl5pPr lvl="4" rtl="0" algn="r">
              <a:spcBef>
                <a:spcPts val="0"/>
              </a:spcBef>
              <a:spcAft>
                <a:spcPts val="0"/>
              </a:spcAft>
              <a:buClr>
                <a:srgbClr val="073763"/>
              </a:buClr>
              <a:buSzPts val="4800"/>
              <a:buNone/>
              <a:defRPr sz="4800">
                <a:solidFill>
                  <a:srgbClr val="073763"/>
                </a:solidFill>
              </a:defRPr>
            </a:lvl5pPr>
            <a:lvl6pPr lvl="5" rtl="0" algn="r">
              <a:spcBef>
                <a:spcPts val="0"/>
              </a:spcBef>
              <a:spcAft>
                <a:spcPts val="0"/>
              </a:spcAft>
              <a:buClr>
                <a:srgbClr val="073763"/>
              </a:buClr>
              <a:buSzPts val="4800"/>
              <a:buNone/>
              <a:defRPr sz="4800">
                <a:solidFill>
                  <a:srgbClr val="073763"/>
                </a:solidFill>
              </a:defRPr>
            </a:lvl6pPr>
            <a:lvl7pPr lvl="6" rtl="0" algn="r">
              <a:spcBef>
                <a:spcPts val="0"/>
              </a:spcBef>
              <a:spcAft>
                <a:spcPts val="0"/>
              </a:spcAft>
              <a:buClr>
                <a:srgbClr val="073763"/>
              </a:buClr>
              <a:buSzPts val="4800"/>
              <a:buNone/>
              <a:defRPr sz="4800">
                <a:solidFill>
                  <a:srgbClr val="073763"/>
                </a:solidFill>
              </a:defRPr>
            </a:lvl7pPr>
            <a:lvl8pPr lvl="7" rtl="0" algn="r">
              <a:spcBef>
                <a:spcPts val="0"/>
              </a:spcBef>
              <a:spcAft>
                <a:spcPts val="0"/>
              </a:spcAft>
              <a:buClr>
                <a:srgbClr val="073763"/>
              </a:buClr>
              <a:buSzPts val="4800"/>
              <a:buNone/>
              <a:defRPr sz="4800">
                <a:solidFill>
                  <a:srgbClr val="073763"/>
                </a:solidFill>
              </a:defRPr>
            </a:lvl8pPr>
            <a:lvl9pPr lvl="8" rtl="0" algn="r">
              <a:spcBef>
                <a:spcPts val="0"/>
              </a:spcBef>
              <a:spcAft>
                <a:spcPts val="0"/>
              </a:spcAft>
              <a:buClr>
                <a:srgbClr val="073763"/>
              </a:buClr>
              <a:buSzPts val="4800"/>
              <a:buNone/>
              <a:defRPr sz="4800">
                <a:solidFill>
                  <a:srgbClr val="073763"/>
                </a:solidFill>
              </a:defRPr>
            </a:lvl9pPr>
          </a:lstStyle>
          <a:p/>
        </p:txBody>
      </p:sp>
      <p:sp>
        <p:nvSpPr>
          <p:cNvPr id="363" name="Google Shape;363;p3"/>
          <p:cNvSpPr txBox="1"/>
          <p:nvPr>
            <p:ph idx="1" type="subTitle"/>
          </p:nvPr>
        </p:nvSpPr>
        <p:spPr>
          <a:xfrm>
            <a:off x="2970175" y="5209136"/>
            <a:ext cx="5792700" cy="1046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solidFill>
                  <a:srgbClr val="6FA8DC"/>
                </a:solidFill>
              </a:defRPr>
            </a:lvl1pPr>
            <a:lvl2pPr lvl="1" rtl="0" algn="r">
              <a:spcBef>
                <a:spcPts val="0"/>
              </a:spcBef>
              <a:spcAft>
                <a:spcPts val="0"/>
              </a:spcAft>
              <a:buSzPts val="2400"/>
              <a:buNone/>
              <a:defRPr>
                <a:solidFill>
                  <a:srgbClr val="6FA8DC"/>
                </a:solidFill>
              </a:defRPr>
            </a:lvl2pPr>
            <a:lvl3pPr lvl="2" rtl="0" algn="r">
              <a:spcBef>
                <a:spcPts val="0"/>
              </a:spcBef>
              <a:spcAft>
                <a:spcPts val="0"/>
              </a:spcAft>
              <a:buSzPts val="2400"/>
              <a:buNone/>
              <a:defRPr>
                <a:solidFill>
                  <a:srgbClr val="6FA8DC"/>
                </a:solidFill>
              </a:defRPr>
            </a:lvl3pPr>
            <a:lvl4pPr lvl="3" rtl="0" algn="r">
              <a:spcBef>
                <a:spcPts val="0"/>
              </a:spcBef>
              <a:spcAft>
                <a:spcPts val="0"/>
              </a:spcAft>
              <a:buSzPts val="2400"/>
              <a:buNone/>
              <a:defRPr sz="2400">
                <a:solidFill>
                  <a:srgbClr val="6FA8DC"/>
                </a:solidFill>
              </a:defRPr>
            </a:lvl4pPr>
            <a:lvl5pPr lvl="4" rtl="0" algn="r">
              <a:spcBef>
                <a:spcPts val="0"/>
              </a:spcBef>
              <a:spcAft>
                <a:spcPts val="0"/>
              </a:spcAft>
              <a:buClr>
                <a:srgbClr val="6FA8DC"/>
              </a:buClr>
              <a:buSzPts val="2400"/>
              <a:buNone/>
              <a:defRPr sz="2400">
                <a:solidFill>
                  <a:srgbClr val="6FA8DC"/>
                </a:solidFill>
              </a:defRPr>
            </a:lvl5pPr>
            <a:lvl6pPr lvl="5" rtl="0" algn="r">
              <a:spcBef>
                <a:spcPts val="0"/>
              </a:spcBef>
              <a:spcAft>
                <a:spcPts val="0"/>
              </a:spcAft>
              <a:buClr>
                <a:srgbClr val="6FA8DC"/>
              </a:buClr>
              <a:buSzPts val="2400"/>
              <a:buNone/>
              <a:defRPr sz="2400">
                <a:solidFill>
                  <a:srgbClr val="6FA8DC"/>
                </a:solidFill>
              </a:defRPr>
            </a:lvl6pPr>
            <a:lvl7pPr lvl="6" rtl="0" algn="r">
              <a:spcBef>
                <a:spcPts val="0"/>
              </a:spcBef>
              <a:spcAft>
                <a:spcPts val="0"/>
              </a:spcAft>
              <a:buClr>
                <a:srgbClr val="6FA8DC"/>
              </a:buClr>
              <a:buSzPts val="2400"/>
              <a:buNone/>
              <a:defRPr sz="2400">
                <a:solidFill>
                  <a:srgbClr val="6FA8DC"/>
                </a:solidFill>
              </a:defRPr>
            </a:lvl7pPr>
            <a:lvl8pPr lvl="7" rtl="0" algn="r">
              <a:spcBef>
                <a:spcPts val="0"/>
              </a:spcBef>
              <a:spcAft>
                <a:spcPts val="0"/>
              </a:spcAft>
              <a:buClr>
                <a:srgbClr val="6FA8DC"/>
              </a:buClr>
              <a:buSzPts val="2400"/>
              <a:buNone/>
              <a:defRPr sz="2400">
                <a:solidFill>
                  <a:srgbClr val="6FA8DC"/>
                </a:solidFill>
              </a:defRPr>
            </a:lvl8pPr>
            <a:lvl9pPr lvl="8" rtl="0" algn="r">
              <a:spcBef>
                <a:spcPts val="0"/>
              </a:spcBef>
              <a:spcAft>
                <a:spcPts val="0"/>
              </a:spcAft>
              <a:buClr>
                <a:srgbClr val="6FA8DC"/>
              </a:buClr>
              <a:buSzPts val="2400"/>
              <a:buNone/>
              <a:defRPr sz="2400">
                <a:solidFill>
                  <a:srgbClr val="6FA8DC"/>
                </a:solidFill>
              </a:defRPr>
            </a:lvl9pPr>
          </a:lstStyle>
          <a:p/>
        </p:txBody>
      </p:sp>
      <p:sp>
        <p:nvSpPr>
          <p:cNvPr id="364" name="Google Shape;364;p3"/>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65" name="Shape 365"/>
        <p:cNvGrpSpPr/>
        <p:nvPr/>
      </p:nvGrpSpPr>
      <p:grpSpPr>
        <a:xfrm>
          <a:off x="0" y="0"/>
          <a:ext cx="0" cy="0"/>
          <a:chOff x="0" y="0"/>
          <a:chExt cx="0" cy="0"/>
        </a:xfrm>
      </p:grpSpPr>
      <p:grpSp>
        <p:nvGrpSpPr>
          <p:cNvPr id="366" name="Google Shape;366;p4"/>
          <p:cNvGrpSpPr/>
          <p:nvPr/>
        </p:nvGrpSpPr>
        <p:grpSpPr>
          <a:xfrm>
            <a:off x="-190654" y="-267376"/>
            <a:ext cx="9618284" cy="7357928"/>
            <a:chOff x="-190654" y="-200537"/>
            <a:chExt cx="9618284" cy="5518584"/>
          </a:xfrm>
        </p:grpSpPr>
        <p:grpSp>
          <p:nvGrpSpPr>
            <p:cNvPr id="367" name="Google Shape;367;p4"/>
            <p:cNvGrpSpPr/>
            <p:nvPr/>
          </p:nvGrpSpPr>
          <p:grpSpPr>
            <a:xfrm>
              <a:off x="-190654" y="-200537"/>
              <a:ext cx="9618284" cy="1632384"/>
              <a:chOff x="-114454" y="180463"/>
              <a:chExt cx="9618284" cy="1632384"/>
            </a:xfrm>
          </p:grpSpPr>
          <p:sp>
            <p:nvSpPr>
              <p:cNvPr id="368" name="Google Shape;368;p4"/>
              <p:cNvSpPr/>
              <p:nvPr/>
            </p:nvSpPr>
            <p:spPr>
              <a:xfrm>
                <a:off x="313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1222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3017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4"/>
              <p:cNvGrpSpPr/>
              <p:nvPr/>
            </p:nvGrpSpPr>
            <p:grpSpPr>
              <a:xfrm>
                <a:off x="2116564" y="220891"/>
                <a:ext cx="342882" cy="350068"/>
                <a:chOff x="3951850" y="2985350"/>
                <a:chExt cx="407950" cy="416500"/>
              </a:xfrm>
            </p:grpSpPr>
            <p:sp>
              <p:nvSpPr>
                <p:cNvPr id="372" name="Google Shape;372;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4"/>
              <p:cNvGrpSpPr/>
              <p:nvPr/>
            </p:nvGrpSpPr>
            <p:grpSpPr>
              <a:xfrm>
                <a:off x="-114454" y="814472"/>
                <a:ext cx="3920223" cy="376691"/>
                <a:chOff x="151026" y="1029895"/>
                <a:chExt cx="3920223" cy="376691"/>
              </a:xfrm>
            </p:grpSpPr>
            <p:sp>
              <p:nvSpPr>
                <p:cNvPr id="377" name="Google Shape;377;p4"/>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4"/>
                <p:cNvGrpSpPr/>
                <p:nvPr/>
              </p:nvGrpSpPr>
              <p:grpSpPr>
                <a:xfrm>
                  <a:off x="151026" y="1086198"/>
                  <a:ext cx="391001" cy="264085"/>
                  <a:chOff x="564675" y="1700625"/>
                  <a:chExt cx="465200" cy="314200"/>
                </a:xfrm>
              </p:grpSpPr>
              <p:sp>
                <p:nvSpPr>
                  <p:cNvPr id="379" name="Google Shape;379;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
                <p:cNvGrpSpPr/>
                <p:nvPr/>
              </p:nvGrpSpPr>
              <p:grpSpPr>
                <a:xfrm>
                  <a:off x="1912559" y="1029895"/>
                  <a:ext cx="359272" cy="376691"/>
                  <a:chOff x="5961125" y="1623900"/>
                  <a:chExt cx="427450" cy="448175"/>
                </a:xfrm>
              </p:grpSpPr>
              <p:sp>
                <p:nvSpPr>
                  <p:cNvPr id="383" name="Google Shape;383;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4"/>
                <p:cNvGrpSpPr/>
                <p:nvPr/>
              </p:nvGrpSpPr>
              <p:grpSpPr>
                <a:xfrm>
                  <a:off x="2787179" y="1056518"/>
                  <a:ext cx="435022" cy="323445"/>
                  <a:chOff x="5247525" y="3007275"/>
                  <a:chExt cx="517575" cy="384825"/>
                </a:xfrm>
              </p:grpSpPr>
              <p:sp>
                <p:nvSpPr>
                  <p:cNvPr id="391" name="Google Shape;391;p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
                <p:cNvGrpSpPr/>
                <p:nvPr/>
              </p:nvGrpSpPr>
              <p:grpSpPr>
                <a:xfrm>
                  <a:off x="3737550" y="1053702"/>
                  <a:ext cx="333700" cy="329077"/>
                  <a:chOff x="3292425" y="3664250"/>
                  <a:chExt cx="397025" cy="391525"/>
                </a:xfrm>
              </p:grpSpPr>
              <p:sp>
                <p:nvSpPr>
                  <p:cNvPr id="394" name="Google Shape;394;p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 name="Google Shape;397;p4"/>
              <p:cNvGrpSpPr/>
              <p:nvPr/>
            </p:nvGrpSpPr>
            <p:grpSpPr>
              <a:xfrm>
                <a:off x="285115" y="1470448"/>
                <a:ext cx="3894631" cy="342399"/>
                <a:chOff x="176104" y="1851448"/>
                <a:chExt cx="3894631" cy="342399"/>
              </a:xfrm>
            </p:grpSpPr>
            <p:grpSp>
              <p:nvGrpSpPr>
                <p:cNvPr id="398" name="Google Shape;398;p4"/>
                <p:cNvGrpSpPr/>
                <p:nvPr/>
              </p:nvGrpSpPr>
              <p:grpSpPr>
                <a:xfrm>
                  <a:off x="2023106" y="1859895"/>
                  <a:ext cx="345971" cy="325505"/>
                  <a:chOff x="5972700" y="2330200"/>
                  <a:chExt cx="411625" cy="387275"/>
                </a:xfrm>
              </p:grpSpPr>
              <p:sp>
                <p:nvSpPr>
                  <p:cNvPr id="399" name="Google Shape;399;p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4"/>
                <p:cNvGrpSpPr/>
                <p:nvPr/>
              </p:nvGrpSpPr>
              <p:grpSpPr>
                <a:xfrm>
                  <a:off x="1093458" y="1865779"/>
                  <a:ext cx="353136" cy="313738"/>
                  <a:chOff x="5292575" y="3681900"/>
                  <a:chExt cx="420150" cy="373275"/>
                </a:xfrm>
              </p:grpSpPr>
              <p:sp>
                <p:nvSpPr>
                  <p:cNvPr id="402" name="Google Shape;402;p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4"/>
                <p:cNvGrpSpPr/>
                <p:nvPr/>
              </p:nvGrpSpPr>
              <p:grpSpPr>
                <a:xfrm>
                  <a:off x="3738065" y="1856313"/>
                  <a:ext cx="332670" cy="332670"/>
                  <a:chOff x="6649150" y="309350"/>
                  <a:chExt cx="395800" cy="395800"/>
                </a:xfrm>
              </p:grpSpPr>
              <p:sp>
                <p:nvSpPr>
                  <p:cNvPr id="411" name="Google Shape;411;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4"/>
                <p:cNvGrpSpPr/>
                <p:nvPr/>
              </p:nvGrpSpPr>
              <p:grpSpPr>
                <a:xfrm>
                  <a:off x="2945587" y="1851448"/>
                  <a:ext cx="215966" cy="342399"/>
                  <a:chOff x="6718575" y="2318625"/>
                  <a:chExt cx="256950" cy="407375"/>
                </a:xfrm>
              </p:grpSpPr>
              <p:sp>
                <p:nvSpPr>
                  <p:cNvPr id="435" name="Google Shape;435;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 name="Google Shape;443;p4"/>
              <p:cNvGrpSpPr/>
              <p:nvPr/>
            </p:nvGrpSpPr>
            <p:grpSpPr>
              <a:xfrm>
                <a:off x="3832686" y="180463"/>
                <a:ext cx="4766659" cy="1632384"/>
                <a:chOff x="175086" y="180463"/>
                <a:chExt cx="4766659" cy="1632384"/>
              </a:xfrm>
            </p:grpSpPr>
            <p:grpSp>
              <p:nvGrpSpPr>
                <p:cNvPr id="444" name="Google Shape;444;p4"/>
                <p:cNvGrpSpPr/>
                <p:nvPr/>
              </p:nvGrpSpPr>
              <p:grpSpPr>
                <a:xfrm>
                  <a:off x="175086" y="180463"/>
                  <a:ext cx="3852689" cy="430924"/>
                  <a:chOff x="175086" y="180463"/>
                  <a:chExt cx="3852689" cy="430924"/>
                </a:xfrm>
              </p:grpSpPr>
              <p:grpSp>
                <p:nvGrpSpPr>
                  <p:cNvPr id="445" name="Google Shape;445;p4"/>
                  <p:cNvGrpSpPr/>
                  <p:nvPr/>
                </p:nvGrpSpPr>
                <p:grpSpPr>
                  <a:xfrm>
                    <a:off x="175086" y="186861"/>
                    <a:ext cx="342882" cy="418128"/>
                    <a:chOff x="596350" y="929175"/>
                    <a:chExt cx="407950" cy="497475"/>
                  </a:xfrm>
                </p:grpSpPr>
                <p:sp>
                  <p:nvSpPr>
                    <p:cNvPr id="446" name="Google Shape;446;p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
                  <p:cNvSpPr/>
                  <p:nvPr/>
                </p:nvSpPr>
                <p:spPr>
                  <a:xfrm>
                    <a:off x="1075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1984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3779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4"/>
                  <p:cNvGrpSpPr/>
                  <p:nvPr/>
                </p:nvGrpSpPr>
                <p:grpSpPr>
                  <a:xfrm>
                    <a:off x="2878564" y="220891"/>
                    <a:ext cx="342882" cy="350068"/>
                    <a:chOff x="3951850" y="2985350"/>
                    <a:chExt cx="407950" cy="416500"/>
                  </a:xfrm>
                </p:grpSpPr>
                <p:sp>
                  <p:nvSpPr>
                    <p:cNvPr id="457" name="Google Shape;457;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4"/>
                <p:cNvGrpSpPr/>
                <p:nvPr/>
              </p:nvGrpSpPr>
              <p:grpSpPr>
                <a:xfrm>
                  <a:off x="647546" y="814472"/>
                  <a:ext cx="3920223" cy="376691"/>
                  <a:chOff x="151026" y="1029895"/>
                  <a:chExt cx="3920223" cy="376691"/>
                </a:xfrm>
              </p:grpSpPr>
              <p:sp>
                <p:nvSpPr>
                  <p:cNvPr id="462" name="Google Shape;462;p4"/>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4"/>
                  <p:cNvGrpSpPr/>
                  <p:nvPr/>
                </p:nvGrpSpPr>
                <p:grpSpPr>
                  <a:xfrm>
                    <a:off x="151026" y="1086198"/>
                    <a:ext cx="391001" cy="264085"/>
                    <a:chOff x="564675" y="1700625"/>
                    <a:chExt cx="465200" cy="314200"/>
                  </a:xfrm>
                </p:grpSpPr>
                <p:sp>
                  <p:nvSpPr>
                    <p:cNvPr id="464" name="Google Shape;464;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
                  <p:cNvGrpSpPr/>
                  <p:nvPr/>
                </p:nvGrpSpPr>
                <p:grpSpPr>
                  <a:xfrm>
                    <a:off x="1912559" y="1029895"/>
                    <a:ext cx="359272" cy="376691"/>
                    <a:chOff x="5961125" y="1623900"/>
                    <a:chExt cx="427450" cy="448175"/>
                  </a:xfrm>
                </p:grpSpPr>
                <p:sp>
                  <p:nvSpPr>
                    <p:cNvPr id="468" name="Google Shape;468;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
                  <p:cNvGrpSpPr/>
                  <p:nvPr/>
                </p:nvGrpSpPr>
                <p:grpSpPr>
                  <a:xfrm>
                    <a:off x="2787179" y="1056518"/>
                    <a:ext cx="435022" cy="323445"/>
                    <a:chOff x="5247525" y="3007275"/>
                    <a:chExt cx="517575" cy="384825"/>
                  </a:xfrm>
                </p:grpSpPr>
                <p:sp>
                  <p:nvSpPr>
                    <p:cNvPr id="476" name="Google Shape;476;p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4"/>
                  <p:cNvGrpSpPr/>
                  <p:nvPr/>
                </p:nvGrpSpPr>
                <p:grpSpPr>
                  <a:xfrm>
                    <a:off x="3737550" y="1053702"/>
                    <a:ext cx="333700" cy="329077"/>
                    <a:chOff x="3292425" y="3664250"/>
                    <a:chExt cx="397025" cy="391525"/>
                  </a:xfrm>
                </p:grpSpPr>
                <p:sp>
                  <p:nvSpPr>
                    <p:cNvPr id="479" name="Google Shape;479;p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 name="Google Shape;482;p4"/>
                <p:cNvGrpSpPr/>
                <p:nvPr/>
              </p:nvGrpSpPr>
              <p:grpSpPr>
                <a:xfrm>
                  <a:off x="1047115" y="1470448"/>
                  <a:ext cx="3894631" cy="342399"/>
                  <a:chOff x="176104" y="1851448"/>
                  <a:chExt cx="3894631" cy="342399"/>
                </a:xfrm>
              </p:grpSpPr>
              <p:grpSp>
                <p:nvGrpSpPr>
                  <p:cNvPr id="483" name="Google Shape;483;p4"/>
                  <p:cNvGrpSpPr/>
                  <p:nvPr/>
                </p:nvGrpSpPr>
                <p:grpSpPr>
                  <a:xfrm>
                    <a:off x="2023106" y="1859895"/>
                    <a:ext cx="345971" cy="325505"/>
                    <a:chOff x="5972700" y="2330200"/>
                    <a:chExt cx="411625" cy="387275"/>
                  </a:xfrm>
                </p:grpSpPr>
                <p:sp>
                  <p:nvSpPr>
                    <p:cNvPr id="484" name="Google Shape;484;p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4"/>
                  <p:cNvGrpSpPr/>
                  <p:nvPr/>
                </p:nvGrpSpPr>
                <p:grpSpPr>
                  <a:xfrm>
                    <a:off x="1093458" y="1865779"/>
                    <a:ext cx="353136" cy="313738"/>
                    <a:chOff x="5292575" y="3681900"/>
                    <a:chExt cx="420150" cy="373275"/>
                  </a:xfrm>
                </p:grpSpPr>
                <p:sp>
                  <p:nvSpPr>
                    <p:cNvPr id="487" name="Google Shape;487;p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4"/>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4"/>
                  <p:cNvGrpSpPr/>
                  <p:nvPr/>
                </p:nvGrpSpPr>
                <p:grpSpPr>
                  <a:xfrm>
                    <a:off x="3738065" y="1856313"/>
                    <a:ext cx="332670" cy="332670"/>
                    <a:chOff x="6649150" y="309350"/>
                    <a:chExt cx="395800" cy="395800"/>
                  </a:xfrm>
                </p:grpSpPr>
                <p:sp>
                  <p:nvSpPr>
                    <p:cNvPr id="496" name="Google Shape;496;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
                  <p:cNvGrpSpPr/>
                  <p:nvPr/>
                </p:nvGrpSpPr>
                <p:grpSpPr>
                  <a:xfrm>
                    <a:off x="2945587" y="1851448"/>
                    <a:ext cx="215966" cy="342399"/>
                    <a:chOff x="6718575" y="2318625"/>
                    <a:chExt cx="256950" cy="407375"/>
                  </a:xfrm>
                </p:grpSpPr>
                <p:sp>
                  <p:nvSpPr>
                    <p:cNvPr id="520" name="Google Shape;520;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8" name="Google Shape;528;p4"/>
              <p:cNvGrpSpPr/>
              <p:nvPr/>
            </p:nvGrpSpPr>
            <p:grpSpPr>
              <a:xfrm>
                <a:off x="8252286" y="186861"/>
                <a:ext cx="342882" cy="418128"/>
                <a:chOff x="596350" y="929175"/>
                <a:chExt cx="407950" cy="497475"/>
              </a:xfrm>
            </p:grpSpPr>
            <p:sp>
              <p:nvSpPr>
                <p:cNvPr id="529" name="Google Shape;529;p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
              <p:cNvSpPr/>
              <p:nvPr/>
            </p:nvSpPr>
            <p:spPr>
              <a:xfrm>
                <a:off x="91527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4"/>
              <p:cNvGrpSpPr/>
              <p:nvPr/>
            </p:nvGrpSpPr>
            <p:grpSpPr>
              <a:xfrm>
                <a:off x="8724745" y="870775"/>
                <a:ext cx="391001" cy="264085"/>
                <a:chOff x="564675" y="1700625"/>
                <a:chExt cx="465200" cy="314200"/>
              </a:xfrm>
            </p:grpSpPr>
            <p:sp>
              <p:nvSpPr>
                <p:cNvPr id="538" name="Google Shape;538;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4"/>
              <p:cNvSpPr/>
              <p:nvPr/>
            </p:nvSpPr>
            <p:spPr>
              <a:xfrm>
                <a:off x="9124315"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4"/>
            <p:cNvGrpSpPr/>
            <p:nvPr/>
          </p:nvGrpSpPr>
          <p:grpSpPr>
            <a:xfrm>
              <a:off x="-190654" y="1704463"/>
              <a:ext cx="9618284" cy="1632384"/>
              <a:chOff x="-114454" y="180463"/>
              <a:chExt cx="9618284" cy="1632384"/>
            </a:xfrm>
          </p:grpSpPr>
          <p:sp>
            <p:nvSpPr>
              <p:cNvPr id="543" name="Google Shape;543;p4"/>
              <p:cNvSpPr/>
              <p:nvPr/>
            </p:nvSpPr>
            <p:spPr>
              <a:xfrm>
                <a:off x="313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1222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3017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
              <p:cNvGrpSpPr/>
              <p:nvPr/>
            </p:nvGrpSpPr>
            <p:grpSpPr>
              <a:xfrm>
                <a:off x="2116564" y="220891"/>
                <a:ext cx="342882" cy="350068"/>
                <a:chOff x="3951850" y="2985350"/>
                <a:chExt cx="407950" cy="416500"/>
              </a:xfrm>
            </p:grpSpPr>
            <p:sp>
              <p:nvSpPr>
                <p:cNvPr id="547" name="Google Shape;547;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4"/>
              <p:cNvGrpSpPr/>
              <p:nvPr/>
            </p:nvGrpSpPr>
            <p:grpSpPr>
              <a:xfrm>
                <a:off x="-114454" y="814472"/>
                <a:ext cx="3920223" cy="376691"/>
                <a:chOff x="151026" y="1029895"/>
                <a:chExt cx="3920223" cy="376691"/>
              </a:xfrm>
            </p:grpSpPr>
            <p:sp>
              <p:nvSpPr>
                <p:cNvPr id="552" name="Google Shape;552;p4"/>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4"/>
                <p:cNvGrpSpPr/>
                <p:nvPr/>
              </p:nvGrpSpPr>
              <p:grpSpPr>
                <a:xfrm>
                  <a:off x="151026" y="1086198"/>
                  <a:ext cx="391001" cy="264085"/>
                  <a:chOff x="564675" y="1700625"/>
                  <a:chExt cx="465200" cy="314200"/>
                </a:xfrm>
              </p:grpSpPr>
              <p:sp>
                <p:nvSpPr>
                  <p:cNvPr id="554" name="Google Shape;554;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
                <p:cNvGrpSpPr/>
                <p:nvPr/>
              </p:nvGrpSpPr>
              <p:grpSpPr>
                <a:xfrm>
                  <a:off x="1912559" y="1029895"/>
                  <a:ext cx="359272" cy="376691"/>
                  <a:chOff x="5961125" y="1623900"/>
                  <a:chExt cx="427450" cy="448175"/>
                </a:xfrm>
              </p:grpSpPr>
              <p:sp>
                <p:nvSpPr>
                  <p:cNvPr id="558" name="Google Shape;558;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
                <p:cNvGrpSpPr/>
                <p:nvPr/>
              </p:nvGrpSpPr>
              <p:grpSpPr>
                <a:xfrm>
                  <a:off x="2787179" y="1056518"/>
                  <a:ext cx="435022" cy="323445"/>
                  <a:chOff x="5247525" y="3007275"/>
                  <a:chExt cx="517575" cy="384825"/>
                </a:xfrm>
              </p:grpSpPr>
              <p:sp>
                <p:nvSpPr>
                  <p:cNvPr id="566" name="Google Shape;566;p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
                <p:cNvGrpSpPr/>
                <p:nvPr/>
              </p:nvGrpSpPr>
              <p:grpSpPr>
                <a:xfrm>
                  <a:off x="3737550" y="1053702"/>
                  <a:ext cx="333700" cy="329077"/>
                  <a:chOff x="3292425" y="3664250"/>
                  <a:chExt cx="397025" cy="391525"/>
                </a:xfrm>
              </p:grpSpPr>
              <p:sp>
                <p:nvSpPr>
                  <p:cNvPr id="569" name="Google Shape;569;p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 name="Google Shape;572;p4"/>
              <p:cNvGrpSpPr/>
              <p:nvPr/>
            </p:nvGrpSpPr>
            <p:grpSpPr>
              <a:xfrm>
                <a:off x="285115" y="1470448"/>
                <a:ext cx="3894631" cy="342399"/>
                <a:chOff x="176104" y="1851448"/>
                <a:chExt cx="3894631" cy="342399"/>
              </a:xfrm>
            </p:grpSpPr>
            <p:grpSp>
              <p:nvGrpSpPr>
                <p:cNvPr id="573" name="Google Shape;573;p4"/>
                <p:cNvGrpSpPr/>
                <p:nvPr/>
              </p:nvGrpSpPr>
              <p:grpSpPr>
                <a:xfrm>
                  <a:off x="2023106" y="1859895"/>
                  <a:ext cx="345971" cy="325505"/>
                  <a:chOff x="5972700" y="2330200"/>
                  <a:chExt cx="411625" cy="387275"/>
                </a:xfrm>
              </p:grpSpPr>
              <p:sp>
                <p:nvSpPr>
                  <p:cNvPr id="574" name="Google Shape;574;p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
                <p:cNvGrpSpPr/>
                <p:nvPr/>
              </p:nvGrpSpPr>
              <p:grpSpPr>
                <a:xfrm>
                  <a:off x="1093458" y="1865779"/>
                  <a:ext cx="353136" cy="313738"/>
                  <a:chOff x="5292575" y="3681900"/>
                  <a:chExt cx="420150" cy="373275"/>
                </a:xfrm>
              </p:grpSpPr>
              <p:sp>
                <p:nvSpPr>
                  <p:cNvPr id="577" name="Google Shape;577;p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4"/>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4"/>
                <p:cNvGrpSpPr/>
                <p:nvPr/>
              </p:nvGrpSpPr>
              <p:grpSpPr>
                <a:xfrm>
                  <a:off x="3738065" y="1856313"/>
                  <a:ext cx="332670" cy="332670"/>
                  <a:chOff x="6649150" y="309350"/>
                  <a:chExt cx="395800" cy="395800"/>
                </a:xfrm>
              </p:grpSpPr>
              <p:sp>
                <p:nvSpPr>
                  <p:cNvPr id="586" name="Google Shape;586;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4"/>
                <p:cNvGrpSpPr/>
                <p:nvPr/>
              </p:nvGrpSpPr>
              <p:grpSpPr>
                <a:xfrm>
                  <a:off x="2945587" y="1851448"/>
                  <a:ext cx="215966" cy="342399"/>
                  <a:chOff x="6718575" y="2318625"/>
                  <a:chExt cx="256950" cy="407375"/>
                </a:xfrm>
              </p:grpSpPr>
              <p:sp>
                <p:nvSpPr>
                  <p:cNvPr id="610" name="Google Shape;610;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4"/>
              <p:cNvGrpSpPr/>
              <p:nvPr/>
            </p:nvGrpSpPr>
            <p:grpSpPr>
              <a:xfrm>
                <a:off x="3832686" y="180463"/>
                <a:ext cx="4766659" cy="1632384"/>
                <a:chOff x="175086" y="180463"/>
                <a:chExt cx="4766659" cy="1632384"/>
              </a:xfrm>
            </p:grpSpPr>
            <p:grpSp>
              <p:nvGrpSpPr>
                <p:cNvPr id="619" name="Google Shape;619;p4"/>
                <p:cNvGrpSpPr/>
                <p:nvPr/>
              </p:nvGrpSpPr>
              <p:grpSpPr>
                <a:xfrm>
                  <a:off x="175086" y="180463"/>
                  <a:ext cx="3852689" cy="430924"/>
                  <a:chOff x="175086" y="180463"/>
                  <a:chExt cx="3852689" cy="430924"/>
                </a:xfrm>
              </p:grpSpPr>
              <p:grpSp>
                <p:nvGrpSpPr>
                  <p:cNvPr id="620" name="Google Shape;620;p4"/>
                  <p:cNvGrpSpPr/>
                  <p:nvPr/>
                </p:nvGrpSpPr>
                <p:grpSpPr>
                  <a:xfrm>
                    <a:off x="175086" y="186861"/>
                    <a:ext cx="342882" cy="418128"/>
                    <a:chOff x="596350" y="929175"/>
                    <a:chExt cx="407950" cy="497475"/>
                  </a:xfrm>
                </p:grpSpPr>
                <p:sp>
                  <p:nvSpPr>
                    <p:cNvPr id="621" name="Google Shape;621;p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4"/>
                  <p:cNvSpPr/>
                  <p:nvPr/>
                </p:nvSpPr>
                <p:spPr>
                  <a:xfrm>
                    <a:off x="1075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
                  <p:cNvSpPr/>
                  <p:nvPr/>
                </p:nvSpPr>
                <p:spPr>
                  <a:xfrm>
                    <a:off x="1984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
                  <p:cNvSpPr/>
                  <p:nvPr/>
                </p:nvSpPr>
                <p:spPr>
                  <a:xfrm>
                    <a:off x="3779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
                  <p:cNvGrpSpPr/>
                  <p:nvPr/>
                </p:nvGrpSpPr>
                <p:grpSpPr>
                  <a:xfrm>
                    <a:off x="2878564" y="220891"/>
                    <a:ext cx="342882" cy="350068"/>
                    <a:chOff x="3951850" y="2985350"/>
                    <a:chExt cx="407950" cy="416500"/>
                  </a:xfrm>
                </p:grpSpPr>
                <p:sp>
                  <p:nvSpPr>
                    <p:cNvPr id="632" name="Google Shape;632;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 name="Google Shape;636;p4"/>
                <p:cNvGrpSpPr/>
                <p:nvPr/>
              </p:nvGrpSpPr>
              <p:grpSpPr>
                <a:xfrm>
                  <a:off x="647546" y="814472"/>
                  <a:ext cx="3920223" cy="376691"/>
                  <a:chOff x="151026" y="1029895"/>
                  <a:chExt cx="3920223" cy="376691"/>
                </a:xfrm>
              </p:grpSpPr>
              <p:sp>
                <p:nvSpPr>
                  <p:cNvPr id="637" name="Google Shape;637;p4"/>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4"/>
                  <p:cNvGrpSpPr/>
                  <p:nvPr/>
                </p:nvGrpSpPr>
                <p:grpSpPr>
                  <a:xfrm>
                    <a:off x="151026" y="1086198"/>
                    <a:ext cx="391001" cy="264085"/>
                    <a:chOff x="564675" y="1700625"/>
                    <a:chExt cx="465200" cy="314200"/>
                  </a:xfrm>
                </p:grpSpPr>
                <p:sp>
                  <p:nvSpPr>
                    <p:cNvPr id="639" name="Google Shape;639;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
                  <p:cNvGrpSpPr/>
                  <p:nvPr/>
                </p:nvGrpSpPr>
                <p:grpSpPr>
                  <a:xfrm>
                    <a:off x="1912559" y="1029895"/>
                    <a:ext cx="359272" cy="376691"/>
                    <a:chOff x="5961125" y="1623900"/>
                    <a:chExt cx="427450" cy="448175"/>
                  </a:xfrm>
                </p:grpSpPr>
                <p:sp>
                  <p:nvSpPr>
                    <p:cNvPr id="643" name="Google Shape;643;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4"/>
                  <p:cNvGrpSpPr/>
                  <p:nvPr/>
                </p:nvGrpSpPr>
                <p:grpSpPr>
                  <a:xfrm>
                    <a:off x="2787179" y="1056518"/>
                    <a:ext cx="435022" cy="323445"/>
                    <a:chOff x="5247525" y="3007275"/>
                    <a:chExt cx="517575" cy="384825"/>
                  </a:xfrm>
                </p:grpSpPr>
                <p:sp>
                  <p:nvSpPr>
                    <p:cNvPr id="651" name="Google Shape;651;p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
                  <p:cNvGrpSpPr/>
                  <p:nvPr/>
                </p:nvGrpSpPr>
                <p:grpSpPr>
                  <a:xfrm>
                    <a:off x="3737550" y="1053702"/>
                    <a:ext cx="333700" cy="329077"/>
                    <a:chOff x="3292425" y="3664250"/>
                    <a:chExt cx="397025" cy="391525"/>
                  </a:xfrm>
                </p:grpSpPr>
                <p:sp>
                  <p:nvSpPr>
                    <p:cNvPr id="654" name="Google Shape;654;p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 name="Google Shape;657;p4"/>
                <p:cNvGrpSpPr/>
                <p:nvPr/>
              </p:nvGrpSpPr>
              <p:grpSpPr>
                <a:xfrm>
                  <a:off x="1047115" y="1470448"/>
                  <a:ext cx="3894631" cy="342399"/>
                  <a:chOff x="176104" y="1851448"/>
                  <a:chExt cx="3894631" cy="342399"/>
                </a:xfrm>
              </p:grpSpPr>
              <p:grpSp>
                <p:nvGrpSpPr>
                  <p:cNvPr id="658" name="Google Shape;658;p4"/>
                  <p:cNvGrpSpPr/>
                  <p:nvPr/>
                </p:nvGrpSpPr>
                <p:grpSpPr>
                  <a:xfrm>
                    <a:off x="2023106" y="1859895"/>
                    <a:ext cx="345971" cy="325505"/>
                    <a:chOff x="5972700" y="2330200"/>
                    <a:chExt cx="411625" cy="387275"/>
                  </a:xfrm>
                </p:grpSpPr>
                <p:sp>
                  <p:nvSpPr>
                    <p:cNvPr id="659" name="Google Shape;659;p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
                  <p:cNvGrpSpPr/>
                  <p:nvPr/>
                </p:nvGrpSpPr>
                <p:grpSpPr>
                  <a:xfrm>
                    <a:off x="1093458" y="1865779"/>
                    <a:ext cx="353136" cy="313738"/>
                    <a:chOff x="5292575" y="3681900"/>
                    <a:chExt cx="420150" cy="373275"/>
                  </a:xfrm>
                </p:grpSpPr>
                <p:sp>
                  <p:nvSpPr>
                    <p:cNvPr id="662" name="Google Shape;662;p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4"/>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
                  <p:cNvGrpSpPr/>
                  <p:nvPr/>
                </p:nvGrpSpPr>
                <p:grpSpPr>
                  <a:xfrm>
                    <a:off x="3738065" y="1856313"/>
                    <a:ext cx="332670" cy="332670"/>
                    <a:chOff x="6649150" y="309350"/>
                    <a:chExt cx="395800" cy="395800"/>
                  </a:xfrm>
                </p:grpSpPr>
                <p:sp>
                  <p:nvSpPr>
                    <p:cNvPr id="671" name="Google Shape;671;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
                  <p:cNvGrpSpPr/>
                  <p:nvPr/>
                </p:nvGrpSpPr>
                <p:grpSpPr>
                  <a:xfrm>
                    <a:off x="2945587" y="1851448"/>
                    <a:ext cx="215966" cy="342399"/>
                    <a:chOff x="6718575" y="2318625"/>
                    <a:chExt cx="256950" cy="407375"/>
                  </a:xfrm>
                </p:grpSpPr>
                <p:sp>
                  <p:nvSpPr>
                    <p:cNvPr id="695" name="Google Shape;695;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3" name="Google Shape;703;p4"/>
              <p:cNvGrpSpPr/>
              <p:nvPr/>
            </p:nvGrpSpPr>
            <p:grpSpPr>
              <a:xfrm>
                <a:off x="8252286" y="186861"/>
                <a:ext cx="342882" cy="418128"/>
                <a:chOff x="596350" y="929175"/>
                <a:chExt cx="407950" cy="497475"/>
              </a:xfrm>
            </p:grpSpPr>
            <p:sp>
              <p:nvSpPr>
                <p:cNvPr id="704" name="Google Shape;704;p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4"/>
              <p:cNvSpPr/>
              <p:nvPr/>
            </p:nvSpPr>
            <p:spPr>
              <a:xfrm>
                <a:off x="91527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4"/>
              <p:cNvGrpSpPr/>
              <p:nvPr/>
            </p:nvGrpSpPr>
            <p:grpSpPr>
              <a:xfrm>
                <a:off x="8724745" y="870775"/>
                <a:ext cx="391001" cy="264085"/>
                <a:chOff x="564675" y="1700625"/>
                <a:chExt cx="465200" cy="314200"/>
              </a:xfrm>
            </p:grpSpPr>
            <p:sp>
              <p:nvSpPr>
                <p:cNvPr id="713" name="Google Shape;713;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4"/>
              <p:cNvSpPr/>
              <p:nvPr/>
            </p:nvSpPr>
            <p:spPr>
              <a:xfrm>
                <a:off x="9124315"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4"/>
            <p:cNvGrpSpPr/>
            <p:nvPr/>
          </p:nvGrpSpPr>
          <p:grpSpPr>
            <a:xfrm>
              <a:off x="-190654" y="3685663"/>
              <a:ext cx="9618284" cy="1632384"/>
              <a:chOff x="-114454" y="180463"/>
              <a:chExt cx="9618284" cy="1632384"/>
            </a:xfrm>
          </p:grpSpPr>
          <p:sp>
            <p:nvSpPr>
              <p:cNvPr id="718" name="Google Shape;718;p4"/>
              <p:cNvSpPr/>
              <p:nvPr/>
            </p:nvSpPr>
            <p:spPr>
              <a:xfrm>
                <a:off x="313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a:off x="1222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a:off x="3017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4"/>
              <p:cNvGrpSpPr/>
              <p:nvPr/>
            </p:nvGrpSpPr>
            <p:grpSpPr>
              <a:xfrm>
                <a:off x="2116564" y="220891"/>
                <a:ext cx="342882" cy="350068"/>
                <a:chOff x="3951850" y="2985350"/>
                <a:chExt cx="407950" cy="416500"/>
              </a:xfrm>
            </p:grpSpPr>
            <p:sp>
              <p:nvSpPr>
                <p:cNvPr id="722" name="Google Shape;722;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4"/>
              <p:cNvGrpSpPr/>
              <p:nvPr/>
            </p:nvGrpSpPr>
            <p:grpSpPr>
              <a:xfrm>
                <a:off x="-114454" y="814472"/>
                <a:ext cx="3920223" cy="376691"/>
                <a:chOff x="151026" y="1029895"/>
                <a:chExt cx="3920223" cy="376691"/>
              </a:xfrm>
            </p:grpSpPr>
            <p:sp>
              <p:nvSpPr>
                <p:cNvPr id="727" name="Google Shape;727;p4"/>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4"/>
                <p:cNvGrpSpPr/>
                <p:nvPr/>
              </p:nvGrpSpPr>
              <p:grpSpPr>
                <a:xfrm>
                  <a:off x="151026" y="1086198"/>
                  <a:ext cx="391001" cy="264085"/>
                  <a:chOff x="564675" y="1700625"/>
                  <a:chExt cx="465200" cy="314200"/>
                </a:xfrm>
              </p:grpSpPr>
              <p:sp>
                <p:nvSpPr>
                  <p:cNvPr id="729" name="Google Shape;729;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
                <p:cNvGrpSpPr/>
                <p:nvPr/>
              </p:nvGrpSpPr>
              <p:grpSpPr>
                <a:xfrm>
                  <a:off x="1912559" y="1029895"/>
                  <a:ext cx="359272" cy="376691"/>
                  <a:chOff x="5961125" y="1623900"/>
                  <a:chExt cx="427450" cy="448175"/>
                </a:xfrm>
              </p:grpSpPr>
              <p:sp>
                <p:nvSpPr>
                  <p:cNvPr id="733" name="Google Shape;733;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4"/>
                <p:cNvGrpSpPr/>
                <p:nvPr/>
              </p:nvGrpSpPr>
              <p:grpSpPr>
                <a:xfrm>
                  <a:off x="2787179" y="1056518"/>
                  <a:ext cx="435022" cy="323445"/>
                  <a:chOff x="5247525" y="3007275"/>
                  <a:chExt cx="517575" cy="384825"/>
                </a:xfrm>
              </p:grpSpPr>
              <p:sp>
                <p:nvSpPr>
                  <p:cNvPr id="741" name="Google Shape;741;p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4"/>
                <p:cNvGrpSpPr/>
                <p:nvPr/>
              </p:nvGrpSpPr>
              <p:grpSpPr>
                <a:xfrm>
                  <a:off x="3737550" y="1053702"/>
                  <a:ext cx="333700" cy="329077"/>
                  <a:chOff x="3292425" y="3664250"/>
                  <a:chExt cx="397025" cy="391525"/>
                </a:xfrm>
              </p:grpSpPr>
              <p:sp>
                <p:nvSpPr>
                  <p:cNvPr id="744" name="Google Shape;744;p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 name="Google Shape;747;p4"/>
              <p:cNvGrpSpPr/>
              <p:nvPr/>
            </p:nvGrpSpPr>
            <p:grpSpPr>
              <a:xfrm>
                <a:off x="285115" y="1470448"/>
                <a:ext cx="3894631" cy="342399"/>
                <a:chOff x="176104" y="1851448"/>
                <a:chExt cx="3894631" cy="342399"/>
              </a:xfrm>
            </p:grpSpPr>
            <p:grpSp>
              <p:nvGrpSpPr>
                <p:cNvPr id="748" name="Google Shape;748;p4"/>
                <p:cNvGrpSpPr/>
                <p:nvPr/>
              </p:nvGrpSpPr>
              <p:grpSpPr>
                <a:xfrm>
                  <a:off x="2023106" y="1859895"/>
                  <a:ext cx="345971" cy="325505"/>
                  <a:chOff x="5972700" y="2330200"/>
                  <a:chExt cx="411625" cy="387275"/>
                </a:xfrm>
              </p:grpSpPr>
              <p:sp>
                <p:nvSpPr>
                  <p:cNvPr id="749" name="Google Shape;749;p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4"/>
                <p:cNvGrpSpPr/>
                <p:nvPr/>
              </p:nvGrpSpPr>
              <p:grpSpPr>
                <a:xfrm>
                  <a:off x="1093458" y="1865779"/>
                  <a:ext cx="353136" cy="313738"/>
                  <a:chOff x="5292575" y="3681900"/>
                  <a:chExt cx="420150" cy="373275"/>
                </a:xfrm>
              </p:grpSpPr>
              <p:sp>
                <p:nvSpPr>
                  <p:cNvPr id="752" name="Google Shape;752;p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4"/>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4"/>
                <p:cNvGrpSpPr/>
                <p:nvPr/>
              </p:nvGrpSpPr>
              <p:grpSpPr>
                <a:xfrm>
                  <a:off x="3738065" y="1856313"/>
                  <a:ext cx="332670" cy="332670"/>
                  <a:chOff x="6649150" y="309350"/>
                  <a:chExt cx="395800" cy="395800"/>
                </a:xfrm>
              </p:grpSpPr>
              <p:sp>
                <p:nvSpPr>
                  <p:cNvPr id="761" name="Google Shape;761;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4"/>
                <p:cNvGrpSpPr/>
                <p:nvPr/>
              </p:nvGrpSpPr>
              <p:grpSpPr>
                <a:xfrm>
                  <a:off x="2945587" y="1851448"/>
                  <a:ext cx="215966" cy="342399"/>
                  <a:chOff x="6718575" y="2318625"/>
                  <a:chExt cx="256950" cy="407375"/>
                </a:xfrm>
              </p:grpSpPr>
              <p:sp>
                <p:nvSpPr>
                  <p:cNvPr id="785" name="Google Shape;785;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 name="Google Shape;793;p4"/>
              <p:cNvGrpSpPr/>
              <p:nvPr/>
            </p:nvGrpSpPr>
            <p:grpSpPr>
              <a:xfrm>
                <a:off x="3832686" y="180463"/>
                <a:ext cx="4766659" cy="1632384"/>
                <a:chOff x="175086" y="180463"/>
                <a:chExt cx="4766659" cy="1632384"/>
              </a:xfrm>
            </p:grpSpPr>
            <p:grpSp>
              <p:nvGrpSpPr>
                <p:cNvPr id="794" name="Google Shape;794;p4"/>
                <p:cNvGrpSpPr/>
                <p:nvPr/>
              </p:nvGrpSpPr>
              <p:grpSpPr>
                <a:xfrm>
                  <a:off x="175086" y="180463"/>
                  <a:ext cx="3852689" cy="430924"/>
                  <a:chOff x="175086" y="180463"/>
                  <a:chExt cx="3852689" cy="430924"/>
                </a:xfrm>
              </p:grpSpPr>
              <p:grpSp>
                <p:nvGrpSpPr>
                  <p:cNvPr id="795" name="Google Shape;795;p4"/>
                  <p:cNvGrpSpPr/>
                  <p:nvPr/>
                </p:nvGrpSpPr>
                <p:grpSpPr>
                  <a:xfrm>
                    <a:off x="175086" y="186861"/>
                    <a:ext cx="342882" cy="418128"/>
                    <a:chOff x="596350" y="929175"/>
                    <a:chExt cx="407950" cy="497475"/>
                  </a:xfrm>
                </p:grpSpPr>
                <p:sp>
                  <p:nvSpPr>
                    <p:cNvPr id="796" name="Google Shape;796;p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4"/>
                  <p:cNvSpPr/>
                  <p:nvPr/>
                </p:nvSpPr>
                <p:spPr>
                  <a:xfrm>
                    <a:off x="10755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
                  <p:cNvSpPr/>
                  <p:nvPr/>
                </p:nvSpPr>
                <p:spPr>
                  <a:xfrm>
                    <a:off x="1984213"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
                  <p:cNvSpPr/>
                  <p:nvPr/>
                </p:nvSpPr>
                <p:spPr>
                  <a:xfrm>
                    <a:off x="3779030" y="1804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4"/>
                  <p:cNvGrpSpPr/>
                  <p:nvPr/>
                </p:nvGrpSpPr>
                <p:grpSpPr>
                  <a:xfrm>
                    <a:off x="2878564" y="220891"/>
                    <a:ext cx="342882" cy="350068"/>
                    <a:chOff x="3951850" y="2985350"/>
                    <a:chExt cx="407950" cy="416500"/>
                  </a:xfrm>
                </p:grpSpPr>
                <p:sp>
                  <p:nvSpPr>
                    <p:cNvPr id="807" name="Google Shape;807;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 name="Google Shape;811;p4"/>
                <p:cNvGrpSpPr/>
                <p:nvPr/>
              </p:nvGrpSpPr>
              <p:grpSpPr>
                <a:xfrm>
                  <a:off x="647546" y="814472"/>
                  <a:ext cx="3920223" cy="376691"/>
                  <a:chOff x="151026" y="1029895"/>
                  <a:chExt cx="3920223" cy="376691"/>
                </a:xfrm>
              </p:grpSpPr>
              <p:sp>
                <p:nvSpPr>
                  <p:cNvPr id="812" name="Google Shape;812;p4"/>
                  <p:cNvSpPr/>
                  <p:nvPr/>
                </p:nvSpPr>
                <p:spPr>
                  <a:xfrm>
                    <a:off x="1057375" y="1063683"/>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4"/>
                  <p:cNvGrpSpPr/>
                  <p:nvPr/>
                </p:nvGrpSpPr>
                <p:grpSpPr>
                  <a:xfrm>
                    <a:off x="151026" y="1086198"/>
                    <a:ext cx="391001" cy="264085"/>
                    <a:chOff x="564675" y="1700625"/>
                    <a:chExt cx="465200" cy="314200"/>
                  </a:xfrm>
                </p:grpSpPr>
                <p:sp>
                  <p:nvSpPr>
                    <p:cNvPr id="814" name="Google Shape;814;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4"/>
                  <p:cNvGrpSpPr/>
                  <p:nvPr/>
                </p:nvGrpSpPr>
                <p:grpSpPr>
                  <a:xfrm>
                    <a:off x="1912559" y="1029895"/>
                    <a:ext cx="359272" cy="376691"/>
                    <a:chOff x="5961125" y="1623900"/>
                    <a:chExt cx="427450" cy="448175"/>
                  </a:xfrm>
                </p:grpSpPr>
                <p:sp>
                  <p:nvSpPr>
                    <p:cNvPr id="818" name="Google Shape;818;p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4"/>
                  <p:cNvGrpSpPr/>
                  <p:nvPr/>
                </p:nvGrpSpPr>
                <p:grpSpPr>
                  <a:xfrm>
                    <a:off x="2787179" y="1056518"/>
                    <a:ext cx="435022" cy="323445"/>
                    <a:chOff x="5247525" y="3007275"/>
                    <a:chExt cx="517575" cy="384825"/>
                  </a:xfrm>
                </p:grpSpPr>
                <p:sp>
                  <p:nvSpPr>
                    <p:cNvPr id="826" name="Google Shape;826;p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4"/>
                  <p:cNvGrpSpPr/>
                  <p:nvPr/>
                </p:nvGrpSpPr>
                <p:grpSpPr>
                  <a:xfrm>
                    <a:off x="3737550" y="1053702"/>
                    <a:ext cx="333700" cy="329077"/>
                    <a:chOff x="3292425" y="3664250"/>
                    <a:chExt cx="397025" cy="391525"/>
                  </a:xfrm>
                </p:grpSpPr>
                <p:sp>
                  <p:nvSpPr>
                    <p:cNvPr id="829" name="Google Shape;829;p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2" name="Google Shape;832;p4"/>
                <p:cNvGrpSpPr/>
                <p:nvPr/>
              </p:nvGrpSpPr>
              <p:grpSpPr>
                <a:xfrm>
                  <a:off x="1047115" y="1470448"/>
                  <a:ext cx="3894631" cy="342399"/>
                  <a:chOff x="176104" y="1851448"/>
                  <a:chExt cx="3894631" cy="342399"/>
                </a:xfrm>
              </p:grpSpPr>
              <p:grpSp>
                <p:nvGrpSpPr>
                  <p:cNvPr id="833" name="Google Shape;833;p4"/>
                  <p:cNvGrpSpPr/>
                  <p:nvPr/>
                </p:nvGrpSpPr>
                <p:grpSpPr>
                  <a:xfrm>
                    <a:off x="2023106" y="1859895"/>
                    <a:ext cx="345971" cy="325505"/>
                    <a:chOff x="5972700" y="2330200"/>
                    <a:chExt cx="411625" cy="387275"/>
                  </a:xfrm>
                </p:grpSpPr>
                <p:sp>
                  <p:nvSpPr>
                    <p:cNvPr id="834" name="Google Shape;834;p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4"/>
                  <p:cNvGrpSpPr/>
                  <p:nvPr/>
                </p:nvGrpSpPr>
                <p:grpSpPr>
                  <a:xfrm>
                    <a:off x="1093458" y="1865779"/>
                    <a:ext cx="353136" cy="313738"/>
                    <a:chOff x="5292575" y="3681900"/>
                    <a:chExt cx="420150" cy="373275"/>
                  </a:xfrm>
                </p:grpSpPr>
                <p:sp>
                  <p:nvSpPr>
                    <p:cNvPr id="837" name="Google Shape;837;p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4"/>
                  <p:cNvSpPr/>
                  <p:nvPr/>
                </p:nvSpPr>
                <p:spPr>
                  <a:xfrm>
                    <a:off x="176104" y="1852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
                  <p:cNvGrpSpPr/>
                  <p:nvPr/>
                </p:nvGrpSpPr>
                <p:grpSpPr>
                  <a:xfrm>
                    <a:off x="3738065" y="1856313"/>
                    <a:ext cx="332670" cy="332670"/>
                    <a:chOff x="6649150" y="309350"/>
                    <a:chExt cx="395800" cy="395800"/>
                  </a:xfrm>
                </p:grpSpPr>
                <p:sp>
                  <p:nvSpPr>
                    <p:cNvPr id="846" name="Google Shape;846;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4"/>
                  <p:cNvGrpSpPr/>
                  <p:nvPr/>
                </p:nvGrpSpPr>
                <p:grpSpPr>
                  <a:xfrm>
                    <a:off x="2945587" y="1851448"/>
                    <a:ext cx="215966" cy="342399"/>
                    <a:chOff x="6718575" y="2318625"/>
                    <a:chExt cx="256950" cy="407375"/>
                  </a:xfrm>
                </p:grpSpPr>
                <p:sp>
                  <p:nvSpPr>
                    <p:cNvPr id="870" name="Google Shape;870;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78" name="Google Shape;878;p4"/>
              <p:cNvGrpSpPr/>
              <p:nvPr/>
            </p:nvGrpSpPr>
            <p:grpSpPr>
              <a:xfrm>
                <a:off x="8252286" y="186861"/>
                <a:ext cx="342882" cy="418128"/>
                <a:chOff x="596350" y="929175"/>
                <a:chExt cx="407950" cy="497475"/>
              </a:xfrm>
            </p:grpSpPr>
            <p:sp>
              <p:nvSpPr>
                <p:cNvPr id="879" name="Google Shape;879;p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4"/>
              <p:cNvSpPr/>
              <p:nvPr/>
            </p:nvSpPr>
            <p:spPr>
              <a:xfrm>
                <a:off x="9152752"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4"/>
              <p:cNvGrpSpPr/>
              <p:nvPr/>
            </p:nvGrpSpPr>
            <p:grpSpPr>
              <a:xfrm>
                <a:off x="8724745" y="870775"/>
                <a:ext cx="391001" cy="264085"/>
                <a:chOff x="564675" y="1700625"/>
                <a:chExt cx="465200" cy="314200"/>
              </a:xfrm>
            </p:grpSpPr>
            <p:sp>
              <p:nvSpPr>
                <p:cNvPr id="888" name="Google Shape;888;p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4"/>
              <p:cNvSpPr/>
              <p:nvPr/>
            </p:nvSpPr>
            <p:spPr>
              <a:xfrm>
                <a:off x="9124315"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2" name="Google Shape;892;p4"/>
          <p:cNvSpPr txBox="1"/>
          <p:nvPr>
            <p:ph idx="1" type="body"/>
          </p:nvPr>
        </p:nvSpPr>
        <p:spPr>
          <a:xfrm>
            <a:off x="1784250" y="296100"/>
            <a:ext cx="6549300" cy="3476400"/>
          </a:xfrm>
          <a:prstGeom prst="rect">
            <a:avLst/>
          </a:prstGeom>
        </p:spPr>
        <p:txBody>
          <a:bodyPr anchorCtr="0" anchor="t" bIns="91425" lIns="91425" spcFirstLastPara="1" rIns="91425" wrap="square" tIns="91425">
            <a:noAutofit/>
          </a:bodyPr>
          <a:lstStyle>
            <a:lvl1pPr indent="-482600" lvl="0" marL="457200" rtl="0">
              <a:spcBef>
                <a:spcPts val="600"/>
              </a:spcBef>
              <a:spcAft>
                <a:spcPts val="0"/>
              </a:spcAft>
              <a:buSzPts val="4000"/>
              <a:buChar char="▸"/>
              <a:defRPr b="1" i="1" sz="4000"/>
            </a:lvl1pPr>
            <a:lvl2pPr indent="-482600" lvl="1" marL="914400" rtl="0">
              <a:spcBef>
                <a:spcPts val="0"/>
              </a:spcBef>
              <a:spcAft>
                <a:spcPts val="0"/>
              </a:spcAft>
              <a:buSzPts val="4000"/>
              <a:buChar char="▹"/>
              <a:defRPr b="1" i="1" sz="4000"/>
            </a:lvl2pPr>
            <a:lvl3pPr indent="-482600" lvl="2" marL="1371600" rtl="0">
              <a:spcBef>
                <a:spcPts val="0"/>
              </a:spcBef>
              <a:spcAft>
                <a:spcPts val="0"/>
              </a:spcAft>
              <a:buSzPts val="4000"/>
              <a:buChar char="■"/>
              <a:defRPr b="1" i="1" sz="4000"/>
            </a:lvl3pPr>
            <a:lvl4pPr indent="-482600" lvl="3" marL="1828800" rtl="0">
              <a:spcBef>
                <a:spcPts val="0"/>
              </a:spcBef>
              <a:spcAft>
                <a:spcPts val="0"/>
              </a:spcAft>
              <a:buSzPts val="4000"/>
              <a:buChar char="●"/>
              <a:defRPr b="1" i="1" sz="4000"/>
            </a:lvl4pPr>
            <a:lvl5pPr indent="-482600" lvl="4" marL="2286000" rtl="0">
              <a:spcBef>
                <a:spcPts val="0"/>
              </a:spcBef>
              <a:spcAft>
                <a:spcPts val="0"/>
              </a:spcAft>
              <a:buSzPts val="4000"/>
              <a:buChar char="○"/>
              <a:defRPr b="1" i="1" sz="4000"/>
            </a:lvl5pPr>
            <a:lvl6pPr indent="-482600" lvl="5" marL="2743200" rtl="0">
              <a:spcBef>
                <a:spcPts val="0"/>
              </a:spcBef>
              <a:spcAft>
                <a:spcPts val="0"/>
              </a:spcAft>
              <a:buSzPts val="4000"/>
              <a:buChar char="■"/>
              <a:defRPr b="1" i="1" sz="4000"/>
            </a:lvl6pPr>
            <a:lvl7pPr indent="-482600" lvl="6" marL="3200400" rtl="0">
              <a:spcBef>
                <a:spcPts val="0"/>
              </a:spcBef>
              <a:spcAft>
                <a:spcPts val="0"/>
              </a:spcAft>
              <a:buSzPts val="4000"/>
              <a:buChar char="●"/>
              <a:defRPr b="1" i="1" sz="4000"/>
            </a:lvl7pPr>
            <a:lvl8pPr indent="-482600" lvl="7" marL="3657600" rtl="0">
              <a:spcBef>
                <a:spcPts val="0"/>
              </a:spcBef>
              <a:spcAft>
                <a:spcPts val="0"/>
              </a:spcAft>
              <a:buSzPts val="4000"/>
              <a:buChar char="○"/>
              <a:defRPr b="1" i="1" sz="4000"/>
            </a:lvl8pPr>
            <a:lvl9pPr indent="-482600" lvl="8" marL="4114800">
              <a:spcBef>
                <a:spcPts val="0"/>
              </a:spcBef>
              <a:spcAft>
                <a:spcPts val="0"/>
              </a:spcAft>
              <a:buSzPts val="4000"/>
              <a:buChar char="■"/>
              <a:defRPr b="1" i="1" sz="4000"/>
            </a:lvl9pPr>
          </a:lstStyle>
          <a:p/>
        </p:txBody>
      </p:sp>
      <p:sp>
        <p:nvSpPr>
          <p:cNvPr id="893" name="Google Shape;893;p4"/>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bg>
      <p:bgPr>
        <a:solidFill>
          <a:srgbClr val="6FA8DC"/>
        </a:solidFill>
      </p:bgPr>
    </p:bg>
    <p:spTree>
      <p:nvGrpSpPr>
        <p:cNvPr id="894" name="Shape 894"/>
        <p:cNvGrpSpPr/>
        <p:nvPr/>
      </p:nvGrpSpPr>
      <p:grpSpPr>
        <a:xfrm>
          <a:off x="0" y="0"/>
          <a:ext cx="0" cy="0"/>
          <a:chOff x="0" y="0"/>
          <a:chExt cx="0" cy="0"/>
        </a:xfrm>
      </p:grpSpPr>
      <p:grpSp>
        <p:nvGrpSpPr>
          <p:cNvPr id="895" name="Google Shape;895;p5"/>
          <p:cNvGrpSpPr/>
          <p:nvPr/>
        </p:nvGrpSpPr>
        <p:grpSpPr>
          <a:xfrm>
            <a:off x="-217232" y="-160231"/>
            <a:ext cx="2498095" cy="7178674"/>
            <a:chOff x="-217232" y="-120177"/>
            <a:chExt cx="2498095" cy="5384140"/>
          </a:xfrm>
        </p:grpSpPr>
        <p:grpSp>
          <p:nvGrpSpPr>
            <p:cNvPr id="896" name="Google Shape;896;p5"/>
            <p:cNvGrpSpPr/>
            <p:nvPr/>
          </p:nvGrpSpPr>
          <p:grpSpPr>
            <a:xfrm>
              <a:off x="242469" y="480235"/>
              <a:ext cx="2014334" cy="350068"/>
              <a:chOff x="242469" y="220891"/>
              <a:chExt cx="2014334" cy="350068"/>
            </a:xfrm>
          </p:grpSpPr>
          <p:sp>
            <p:nvSpPr>
              <p:cNvPr id="897" name="Google Shape;897;p5"/>
              <p:cNvSpPr/>
              <p:nvPr/>
            </p:nvSpPr>
            <p:spPr>
              <a:xfrm>
                <a:off x="242469"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
              <p:cNvSpPr/>
              <p:nvPr/>
            </p:nvSpPr>
            <p:spPr>
              <a:xfrm>
                <a:off x="1056432"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5"/>
              <p:cNvGrpSpPr/>
              <p:nvPr/>
            </p:nvGrpSpPr>
            <p:grpSpPr>
              <a:xfrm>
                <a:off x="1913921" y="220891"/>
                <a:ext cx="342882" cy="350068"/>
                <a:chOff x="3951850" y="2985350"/>
                <a:chExt cx="407950" cy="416500"/>
              </a:xfrm>
            </p:grpSpPr>
            <p:sp>
              <p:nvSpPr>
                <p:cNvPr id="900" name="Google Shape;900;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 name="Google Shape;904;p5"/>
            <p:cNvGrpSpPr/>
            <p:nvPr/>
          </p:nvGrpSpPr>
          <p:grpSpPr>
            <a:xfrm>
              <a:off x="247586" y="1723020"/>
              <a:ext cx="2010762" cy="340865"/>
              <a:chOff x="247586" y="1471215"/>
              <a:chExt cx="2010762" cy="340865"/>
            </a:xfrm>
          </p:grpSpPr>
          <p:sp>
            <p:nvSpPr>
              <p:cNvPr id="905" name="Google Shape;905;p5"/>
              <p:cNvSpPr/>
              <p:nvPr/>
            </p:nvSpPr>
            <p:spPr>
              <a:xfrm>
                <a:off x="247586"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
              <p:cNvGrpSpPr/>
              <p:nvPr/>
            </p:nvGrpSpPr>
            <p:grpSpPr>
              <a:xfrm>
                <a:off x="1048247" y="1484779"/>
                <a:ext cx="353136" cy="313738"/>
                <a:chOff x="5292575" y="3681900"/>
                <a:chExt cx="420150" cy="373275"/>
              </a:xfrm>
            </p:grpSpPr>
            <p:sp>
              <p:nvSpPr>
                <p:cNvPr id="907" name="Google Shape;907;p5"/>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5"/>
              <p:cNvGrpSpPr/>
              <p:nvPr/>
            </p:nvGrpSpPr>
            <p:grpSpPr>
              <a:xfrm>
                <a:off x="1912377" y="1478895"/>
                <a:ext cx="345971" cy="325505"/>
                <a:chOff x="5972700" y="2330200"/>
                <a:chExt cx="411625" cy="387275"/>
              </a:xfrm>
            </p:grpSpPr>
            <p:sp>
              <p:nvSpPr>
                <p:cNvPr id="915" name="Google Shape;915;p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7" name="Google Shape;917;p5"/>
            <p:cNvGrpSpPr/>
            <p:nvPr/>
          </p:nvGrpSpPr>
          <p:grpSpPr>
            <a:xfrm>
              <a:off x="249624" y="4198335"/>
              <a:ext cx="1960111" cy="430924"/>
              <a:chOff x="249624" y="4045438"/>
              <a:chExt cx="1960111" cy="430924"/>
            </a:xfrm>
          </p:grpSpPr>
          <p:sp>
            <p:nvSpPr>
              <p:cNvPr id="918" name="Google Shape;918;p5"/>
              <p:cNvSpPr/>
              <p:nvPr/>
            </p:nvSpPr>
            <p:spPr>
              <a:xfrm>
                <a:off x="249624" y="4092516"/>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
              <p:cNvGrpSpPr/>
              <p:nvPr/>
            </p:nvGrpSpPr>
            <p:grpSpPr>
              <a:xfrm>
                <a:off x="1053374" y="4085866"/>
                <a:ext cx="342882" cy="350068"/>
                <a:chOff x="3951850" y="2985350"/>
                <a:chExt cx="407950" cy="416500"/>
              </a:xfrm>
            </p:grpSpPr>
            <p:sp>
              <p:nvSpPr>
                <p:cNvPr id="920" name="Google Shape;920;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5"/>
              <p:cNvSpPr/>
              <p:nvPr/>
            </p:nvSpPr>
            <p:spPr>
              <a:xfrm>
                <a:off x="1960989" y="4045438"/>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5"/>
            <p:cNvGrpSpPr/>
            <p:nvPr/>
          </p:nvGrpSpPr>
          <p:grpSpPr>
            <a:xfrm>
              <a:off x="200497" y="3010834"/>
              <a:ext cx="2080366" cy="329077"/>
              <a:chOff x="200497" y="2866629"/>
              <a:chExt cx="2080366" cy="329077"/>
            </a:xfrm>
          </p:grpSpPr>
          <p:grpSp>
            <p:nvGrpSpPr>
              <p:cNvPr id="926" name="Google Shape;926;p5"/>
              <p:cNvGrpSpPr/>
              <p:nvPr/>
            </p:nvGrpSpPr>
            <p:grpSpPr>
              <a:xfrm>
                <a:off x="200497" y="2869445"/>
                <a:ext cx="435022" cy="323445"/>
                <a:chOff x="5247525" y="3007275"/>
                <a:chExt cx="517575" cy="384825"/>
              </a:xfrm>
            </p:grpSpPr>
            <p:sp>
              <p:nvSpPr>
                <p:cNvPr id="927" name="Google Shape;927;p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5"/>
              <p:cNvGrpSpPr/>
              <p:nvPr/>
            </p:nvGrpSpPr>
            <p:grpSpPr>
              <a:xfrm>
                <a:off x="1057965" y="2866629"/>
                <a:ext cx="333700" cy="329077"/>
                <a:chOff x="3292425" y="3664250"/>
                <a:chExt cx="397025" cy="391525"/>
              </a:xfrm>
            </p:grpSpPr>
            <p:sp>
              <p:nvSpPr>
                <p:cNvPr id="930" name="Google Shape;930;p5"/>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5"/>
              <p:cNvGrpSpPr/>
              <p:nvPr/>
            </p:nvGrpSpPr>
            <p:grpSpPr>
              <a:xfrm>
                <a:off x="1889862" y="2899125"/>
                <a:ext cx="391001" cy="264085"/>
                <a:chOff x="564675" y="1700625"/>
                <a:chExt cx="465200" cy="314200"/>
              </a:xfrm>
            </p:grpSpPr>
            <p:sp>
              <p:nvSpPr>
                <p:cNvPr id="934" name="Google Shape;934;p5"/>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7" name="Google Shape;937;p5"/>
            <p:cNvGrpSpPr/>
            <p:nvPr/>
          </p:nvGrpSpPr>
          <p:grpSpPr>
            <a:xfrm>
              <a:off x="-217232" y="1088316"/>
              <a:ext cx="2042491" cy="376691"/>
              <a:chOff x="-217232" y="814472"/>
              <a:chExt cx="2042491" cy="376691"/>
            </a:xfrm>
          </p:grpSpPr>
          <p:sp>
            <p:nvSpPr>
              <p:cNvPr id="938" name="Google Shape;938;p5"/>
              <p:cNvSpPr/>
              <p:nvPr/>
            </p:nvSpPr>
            <p:spPr>
              <a:xfrm>
                <a:off x="671965" y="848260"/>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5"/>
              <p:cNvGrpSpPr/>
              <p:nvPr/>
            </p:nvGrpSpPr>
            <p:grpSpPr>
              <a:xfrm>
                <a:off x="-217232" y="870775"/>
                <a:ext cx="391001" cy="264085"/>
                <a:chOff x="564675" y="1700625"/>
                <a:chExt cx="465200" cy="314200"/>
              </a:xfrm>
            </p:grpSpPr>
            <p:sp>
              <p:nvSpPr>
                <p:cNvPr id="940" name="Google Shape;940;p5"/>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
              <p:cNvGrpSpPr/>
              <p:nvPr/>
            </p:nvGrpSpPr>
            <p:grpSpPr>
              <a:xfrm>
                <a:off x="1465987" y="814472"/>
                <a:ext cx="359272" cy="376691"/>
                <a:chOff x="5961125" y="1623900"/>
                <a:chExt cx="427450" cy="448175"/>
              </a:xfrm>
            </p:grpSpPr>
            <p:sp>
              <p:nvSpPr>
                <p:cNvPr id="944" name="Google Shape;944;p5"/>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5"/>
            <p:cNvGrpSpPr/>
            <p:nvPr/>
          </p:nvGrpSpPr>
          <p:grpSpPr>
            <a:xfrm>
              <a:off x="-146105" y="2321897"/>
              <a:ext cx="1967266" cy="430924"/>
              <a:chOff x="-146105" y="2152863"/>
              <a:chExt cx="1967266" cy="430924"/>
            </a:xfrm>
          </p:grpSpPr>
          <p:grpSp>
            <p:nvGrpSpPr>
              <p:cNvPr id="952" name="Google Shape;952;p5"/>
              <p:cNvGrpSpPr/>
              <p:nvPr/>
            </p:nvGrpSpPr>
            <p:grpSpPr>
              <a:xfrm>
                <a:off x="670442" y="2159261"/>
                <a:ext cx="342882" cy="418128"/>
                <a:chOff x="596350" y="929175"/>
                <a:chExt cx="407950" cy="497475"/>
              </a:xfrm>
            </p:grpSpPr>
            <p:sp>
              <p:nvSpPr>
                <p:cNvPr id="953" name="Google Shape;953;p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
                <p:cNvSpPr/>
                <p:nvPr/>
              </p:nvSpPr>
              <p:spPr>
                <a:xfrm>
                  <a:off x="688900" y="1256150"/>
                  <a:ext cx="133975" cy="25"/>
                </a:xfrm>
                <a:custGeom>
                  <a:rect b="b" l="l" r="r" t="t"/>
                  <a:pathLst>
                    <a:path extrusionOk="0" fill="none" h="1" w="5359">
                      <a:moveTo>
                        <a:pt x="5358"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
                <p:cNvSpPr/>
                <p:nvPr/>
              </p:nvSpPr>
              <p:spPr>
                <a:xfrm>
                  <a:off x="688900" y="1201350"/>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
                <p:cNvSpPr/>
                <p:nvPr/>
              </p:nvSpPr>
              <p:spPr>
                <a:xfrm>
                  <a:off x="688900" y="1145950"/>
                  <a:ext cx="255750" cy="25"/>
                </a:xfrm>
                <a:custGeom>
                  <a:rect b="b" l="l" r="r" t="t"/>
                  <a:pathLst>
                    <a:path extrusionOk="0" fill="none" h="1" w="10230">
                      <a:moveTo>
                        <a:pt x="10229"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
                <p:cNvSpPr/>
                <p:nvPr/>
              </p:nvSpPr>
              <p:spPr>
                <a:xfrm>
                  <a:off x="688900" y="1090525"/>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5"/>
              <p:cNvSpPr/>
              <p:nvPr/>
            </p:nvSpPr>
            <p:spPr>
              <a:xfrm>
                <a:off x="-146105" y="21528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
              <p:cNvSpPr/>
              <p:nvPr/>
            </p:nvSpPr>
            <p:spPr>
              <a:xfrm>
                <a:off x="1470084" y="21938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5"/>
            <p:cNvGrpSpPr/>
            <p:nvPr/>
          </p:nvGrpSpPr>
          <p:grpSpPr>
            <a:xfrm>
              <a:off x="-191649" y="4887272"/>
              <a:ext cx="2054783" cy="376691"/>
              <a:chOff x="-191649" y="4658672"/>
              <a:chExt cx="2054783" cy="376691"/>
            </a:xfrm>
          </p:grpSpPr>
          <p:grpSp>
            <p:nvGrpSpPr>
              <p:cNvPr id="963" name="Google Shape;963;p5"/>
              <p:cNvGrpSpPr/>
              <p:nvPr/>
            </p:nvGrpSpPr>
            <p:grpSpPr>
              <a:xfrm>
                <a:off x="662247" y="4658672"/>
                <a:ext cx="359272" cy="376691"/>
                <a:chOff x="5961125" y="1623900"/>
                <a:chExt cx="427450" cy="448175"/>
              </a:xfrm>
            </p:grpSpPr>
            <p:sp>
              <p:nvSpPr>
                <p:cNvPr id="964" name="Google Shape;964;p5"/>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5"/>
              <p:cNvSpPr/>
              <p:nvPr/>
            </p:nvSpPr>
            <p:spPr>
              <a:xfrm>
                <a:off x="-191649" y="46924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5"/>
              <p:cNvGrpSpPr/>
              <p:nvPr/>
            </p:nvGrpSpPr>
            <p:grpSpPr>
              <a:xfrm>
                <a:off x="1428112" y="4685295"/>
                <a:ext cx="435022" cy="323445"/>
                <a:chOff x="5247525" y="3007275"/>
                <a:chExt cx="517575" cy="384825"/>
              </a:xfrm>
            </p:grpSpPr>
            <p:sp>
              <p:nvSpPr>
                <p:cNvPr id="973" name="Google Shape;973;p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5" name="Google Shape;975;p5"/>
            <p:cNvGrpSpPr/>
            <p:nvPr/>
          </p:nvGrpSpPr>
          <p:grpSpPr>
            <a:xfrm>
              <a:off x="-129715" y="3597924"/>
              <a:ext cx="1945760" cy="342399"/>
              <a:chOff x="-129715" y="3525598"/>
              <a:chExt cx="1945760" cy="342399"/>
            </a:xfrm>
          </p:grpSpPr>
          <p:grpSp>
            <p:nvGrpSpPr>
              <p:cNvPr id="976" name="Google Shape;976;p5"/>
              <p:cNvGrpSpPr/>
              <p:nvPr/>
            </p:nvGrpSpPr>
            <p:grpSpPr>
              <a:xfrm>
                <a:off x="675548" y="3530463"/>
                <a:ext cx="332670" cy="332670"/>
                <a:chOff x="6649150" y="309350"/>
                <a:chExt cx="395800" cy="395800"/>
              </a:xfrm>
            </p:grpSpPr>
            <p:sp>
              <p:nvSpPr>
                <p:cNvPr id="977" name="Google Shape;977;p5"/>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
              <p:cNvGrpSpPr/>
              <p:nvPr/>
            </p:nvGrpSpPr>
            <p:grpSpPr>
              <a:xfrm>
                <a:off x="-129715" y="3525598"/>
                <a:ext cx="215966" cy="342399"/>
                <a:chOff x="6718575" y="2318625"/>
                <a:chExt cx="256950" cy="407375"/>
              </a:xfrm>
            </p:grpSpPr>
            <p:sp>
              <p:nvSpPr>
                <p:cNvPr id="1001" name="Google Shape;1001;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5"/>
              <p:cNvSpPr/>
              <p:nvPr/>
            </p:nvSpPr>
            <p:spPr>
              <a:xfrm>
                <a:off x="1475201" y="352636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
            <p:cNvGrpSpPr/>
            <p:nvPr/>
          </p:nvGrpSpPr>
          <p:grpSpPr>
            <a:xfrm>
              <a:off x="-129715" y="-120177"/>
              <a:ext cx="1945760" cy="342399"/>
              <a:chOff x="-129715" y="-196377"/>
              <a:chExt cx="1945760" cy="342399"/>
            </a:xfrm>
          </p:grpSpPr>
          <p:grpSp>
            <p:nvGrpSpPr>
              <p:cNvPr id="1011" name="Google Shape;1011;p5"/>
              <p:cNvGrpSpPr/>
              <p:nvPr/>
            </p:nvGrpSpPr>
            <p:grpSpPr>
              <a:xfrm>
                <a:off x="675548" y="-191512"/>
                <a:ext cx="332670" cy="332670"/>
                <a:chOff x="6649150" y="309350"/>
                <a:chExt cx="395800" cy="395800"/>
              </a:xfrm>
            </p:grpSpPr>
            <p:sp>
              <p:nvSpPr>
                <p:cNvPr id="1012" name="Google Shape;1012;p5"/>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
              <p:cNvGrpSpPr/>
              <p:nvPr/>
            </p:nvGrpSpPr>
            <p:grpSpPr>
              <a:xfrm>
                <a:off x="-129715" y="-196377"/>
                <a:ext cx="215966" cy="342399"/>
                <a:chOff x="6718575" y="2318625"/>
                <a:chExt cx="256950" cy="407375"/>
              </a:xfrm>
            </p:grpSpPr>
            <p:sp>
              <p:nvSpPr>
                <p:cNvPr id="1036" name="Google Shape;1036;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
              <p:cNvSpPr/>
              <p:nvPr/>
            </p:nvSpPr>
            <p:spPr>
              <a:xfrm>
                <a:off x="1475201" y="-195610"/>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5"/>
          <p:cNvSpPr/>
          <p:nvPr/>
        </p:nvSpPr>
        <p:spPr>
          <a:xfrm flipH="1">
            <a:off x="2095200" y="0"/>
            <a:ext cx="7048800" cy="685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46" name="Google Shape;1046;p5"/>
          <p:cNvSpPr txBox="1"/>
          <p:nvPr>
            <p:ph type="title"/>
          </p:nvPr>
        </p:nvSpPr>
        <p:spPr>
          <a:xfrm>
            <a:off x="203875" y="2169000"/>
            <a:ext cx="1712400" cy="1143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047" name="Google Shape;1047;p5"/>
          <p:cNvSpPr txBox="1"/>
          <p:nvPr>
            <p:ph idx="1" type="body"/>
          </p:nvPr>
        </p:nvSpPr>
        <p:spPr>
          <a:xfrm>
            <a:off x="2874625" y="367119"/>
            <a:ext cx="5562000" cy="5904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Clr>
                <a:srgbClr val="6FA8DC"/>
              </a:buClr>
              <a:buSzPts val="3000"/>
              <a:buChar char="▸"/>
              <a:defRPr/>
            </a:lvl1pPr>
            <a:lvl2pPr indent="-381000" lvl="1" marL="914400">
              <a:spcBef>
                <a:spcPts val="0"/>
              </a:spcBef>
              <a:spcAft>
                <a:spcPts val="0"/>
              </a:spcAft>
              <a:buClr>
                <a:srgbClr val="6FA8DC"/>
              </a:buClr>
              <a:buSzPts val="2400"/>
              <a:buChar char="▹"/>
              <a:defRPr/>
            </a:lvl2pPr>
            <a:lvl3pPr indent="-381000" lvl="2" marL="1371600">
              <a:spcBef>
                <a:spcPts val="0"/>
              </a:spcBef>
              <a:spcAft>
                <a:spcPts val="0"/>
              </a:spcAft>
              <a:buClr>
                <a:srgbClr val="6FA8DC"/>
              </a:buClr>
              <a:buSzPts val="2400"/>
              <a:buChar char="■"/>
              <a:defRPr/>
            </a:lvl3pPr>
            <a:lvl4pPr indent="-342900" lvl="3" marL="1828800">
              <a:spcBef>
                <a:spcPts val="0"/>
              </a:spcBef>
              <a:spcAft>
                <a:spcPts val="0"/>
              </a:spcAft>
              <a:buClr>
                <a:srgbClr val="6FA8DC"/>
              </a:buClr>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048" name="Google Shape;1048;p5"/>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bg>
      <p:bgPr>
        <a:solidFill>
          <a:srgbClr val="6FA8DC"/>
        </a:solidFill>
      </p:bgPr>
    </p:bg>
    <p:spTree>
      <p:nvGrpSpPr>
        <p:cNvPr id="1049" name="Shape 1049"/>
        <p:cNvGrpSpPr/>
        <p:nvPr/>
      </p:nvGrpSpPr>
      <p:grpSpPr>
        <a:xfrm>
          <a:off x="0" y="0"/>
          <a:ext cx="0" cy="0"/>
          <a:chOff x="0" y="0"/>
          <a:chExt cx="0" cy="0"/>
        </a:xfrm>
      </p:grpSpPr>
      <p:grpSp>
        <p:nvGrpSpPr>
          <p:cNvPr id="1050" name="Google Shape;1050;p6"/>
          <p:cNvGrpSpPr/>
          <p:nvPr/>
        </p:nvGrpSpPr>
        <p:grpSpPr>
          <a:xfrm>
            <a:off x="-217232" y="-160231"/>
            <a:ext cx="2498095" cy="7178674"/>
            <a:chOff x="-217232" y="-120177"/>
            <a:chExt cx="2498095" cy="5384140"/>
          </a:xfrm>
        </p:grpSpPr>
        <p:grpSp>
          <p:nvGrpSpPr>
            <p:cNvPr id="1051" name="Google Shape;1051;p6"/>
            <p:cNvGrpSpPr/>
            <p:nvPr/>
          </p:nvGrpSpPr>
          <p:grpSpPr>
            <a:xfrm>
              <a:off x="242469" y="480235"/>
              <a:ext cx="2014334" cy="350068"/>
              <a:chOff x="242469" y="220891"/>
              <a:chExt cx="2014334" cy="350068"/>
            </a:xfrm>
          </p:grpSpPr>
          <p:sp>
            <p:nvSpPr>
              <p:cNvPr id="1052" name="Google Shape;1052;p6"/>
              <p:cNvSpPr/>
              <p:nvPr/>
            </p:nvSpPr>
            <p:spPr>
              <a:xfrm>
                <a:off x="242469"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
              <p:cNvSpPr/>
              <p:nvPr/>
            </p:nvSpPr>
            <p:spPr>
              <a:xfrm>
                <a:off x="1056432"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6"/>
              <p:cNvGrpSpPr/>
              <p:nvPr/>
            </p:nvGrpSpPr>
            <p:grpSpPr>
              <a:xfrm>
                <a:off x="1913921" y="220891"/>
                <a:ext cx="342882" cy="350068"/>
                <a:chOff x="3951850" y="2985350"/>
                <a:chExt cx="407950" cy="416500"/>
              </a:xfrm>
            </p:grpSpPr>
            <p:sp>
              <p:nvSpPr>
                <p:cNvPr id="1055" name="Google Shape;1055;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9" name="Google Shape;1059;p6"/>
            <p:cNvGrpSpPr/>
            <p:nvPr/>
          </p:nvGrpSpPr>
          <p:grpSpPr>
            <a:xfrm>
              <a:off x="247586" y="1723020"/>
              <a:ext cx="2010762" cy="340865"/>
              <a:chOff x="247586" y="1471215"/>
              <a:chExt cx="2010762" cy="340865"/>
            </a:xfrm>
          </p:grpSpPr>
          <p:sp>
            <p:nvSpPr>
              <p:cNvPr id="1060" name="Google Shape;1060;p6"/>
              <p:cNvSpPr/>
              <p:nvPr/>
            </p:nvSpPr>
            <p:spPr>
              <a:xfrm>
                <a:off x="247586"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6"/>
              <p:cNvGrpSpPr/>
              <p:nvPr/>
            </p:nvGrpSpPr>
            <p:grpSpPr>
              <a:xfrm>
                <a:off x="1048247" y="1484779"/>
                <a:ext cx="353136" cy="313738"/>
                <a:chOff x="5292575" y="3681900"/>
                <a:chExt cx="420150" cy="373275"/>
              </a:xfrm>
            </p:grpSpPr>
            <p:sp>
              <p:nvSpPr>
                <p:cNvPr id="1062" name="Google Shape;1062;p6"/>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6"/>
              <p:cNvGrpSpPr/>
              <p:nvPr/>
            </p:nvGrpSpPr>
            <p:grpSpPr>
              <a:xfrm>
                <a:off x="1912377" y="1478895"/>
                <a:ext cx="345971" cy="325505"/>
                <a:chOff x="5972700" y="2330200"/>
                <a:chExt cx="411625" cy="387275"/>
              </a:xfrm>
            </p:grpSpPr>
            <p:sp>
              <p:nvSpPr>
                <p:cNvPr id="1070" name="Google Shape;1070;p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2" name="Google Shape;1072;p6"/>
            <p:cNvGrpSpPr/>
            <p:nvPr/>
          </p:nvGrpSpPr>
          <p:grpSpPr>
            <a:xfrm>
              <a:off x="249624" y="4198335"/>
              <a:ext cx="1960111" cy="430924"/>
              <a:chOff x="249624" y="4045438"/>
              <a:chExt cx="1960111" cy="430924"/>
            </a:xfrm>
          </p:grpSpPr>
          <p:sp>
            <p:nvSpPr>
              <p:cNvPr id="1073" name="Google Shape;1073;p6"/>
              <p:cNvSpPr/>
              <p:nvPr/>
            </p:nvSpPr>
            <p:spPr>
              <a:xfrm>
                <a:off x="249624" y="4092516"/>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6"/>
              <p:cNvGrpSpPr/>
              <p:nvPr/>
            </p:nvGrpSpPr>
            <p:grpSpPr>
              <a:xfrm>
                <a:off x="1053374" y="4085866"/>
                <a:ext cx="342882" cy="350068"/>
                <a:chOff x="3951850" y="2985350"/>
                <a:chExt cx="407950" cy="416500"/>
              </a:xfrm>
            </p:grpSpPr>
            <p:sp>
              <p:nvSpPr>
                <p:cNvPr id="1075" name="Google Shape;1075;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6"/>
              <p:cNvSpPr/>
              <p:nvPr/>
            </p:nvSpPr>
            <p:spPr>
              <a:xfrm>
                <a:off x="1960989" y="4045438"/>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6"/>
            <p:cNvGrpSpPr/>
            <p:nvPr/>
          </p:nvGrpSpPr>
          <p:grpSpPr>
            <a:xfrm>
              <a:off x="200497" y="3010834"/>
              <a:ext cx="2080366" cy="329077"/>
              <a:chOff x="200497" y="2866629"/>
              <a:chExt cx="2080366" cy="329077"/>
            </a:xfrm>
          </p:grpSpPr>
          <p:grpSp>
            <p:nvGrpSpPr>
              <p:cNvPr id="1081" name="Google Shape;1081;p6"/>
              <p:cNvGrpSpPr/>
              <p:nvPr/>
            </p:nvGrpSpPr>
            <p:grpSpPr>
              <a:xfrm>
                <a:off x="200497" y="2869445"/>
                <a:ext cx="435022" cy="323445"/>
                <a:chOff x="5247525" y="3007275"/>
                <a:chExt cx="517575" cy="384825"/>
              </a:xfrm>
            </p:grpSpPr>
            <p:sp>
              <p:nvSpPr>
                <p:cNvPr id="1082" name="Google Shape;1082;p6"/>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6"/>
              <p:cNvGrpSpPr/>
              <p:nvPr/>
            </p:nvGrpSpPr>
            <p:grpSpPr>
              <a:xfrm>
                <a:off x="1057965" y="2866629"/>
                <a:ext cx="333700" cy="329077"/>
                <a:chOff x="3292425" y="3664250"/>
                <a:chExt cx="397025" cy="391525"/>
              </a:xfrm>
            </p:grpSpPr>
            <p:sp>
              <p:nvSpPr>
                <p:cNvPr id="1085" name="Google Shape;1085;p6"/>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6"/>
              <p:cNvGrpSpPr/>
              <p:nvPr/>
            </p:nvGrpSpPr>
            <p:grpSpPr>
              <a:xfrm>
                <a:off x="1889862" y="2899125"/>
                <a:ext cx="391001" cy="264085"/>
                <a:chOff x="564675" y="1700625"/>
                <a:chExt cx="465200" cy="314200"/>
              </a:xfrm>
            </p:grpSpPr>
            <p:sp>
              <p:nvSpPr>
                <p:cNvPr id="1089" name="Google Shape;1089;p6"/>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2" name="Google Shape;1092;p6"/>
            <p:cNvGrpSpPr/>
            <p:nvPr/>
          </p:nvGrpSpPr>
          <p:grpSpPr>
            <a:xfrm>
              <a:off x="-217232" y="1088316"/>
              <a:ext cx="2042491" cy="376691"/>
              <a:chOff x="-217232" y="814472"/>
              <a:chExt cx="2042491" cy="376691"/>
            </a:xfrm>
          </p:grpSpPr>
          <p:sp>
            <p:nvSpPr>
              <p:cNvPr id="1093" name="Google Shape;1093;p6"/>
              <p:cNvSpPr/>
              <p:nvPr/>
            </p:nvSpPr>
            <p:spPr>
              <a:xfrm>
                <a:off x="671965" y="848260"/>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6"/>
              <p:cNvGrpSpPr/>
              <p:nvPr/>
            </p:nvGrpSpPr>
            <p:grpSpPr>
              <a:xfrm>
                <a:off x="-217232" y="870775"/>
                <a:ext cx="391001" cy="264085"/>
                <a:chOff x="564675" y="1700625"/>
                <a:chExt cx="465200" cy="314200"/>
              </a:xfrm>
            </p:grpSpPr>
            <p:sp>
              <p:nvSpPr>
                <p:cNvPr id="1095" name="Google Shape;1095;p6"/>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6"/>
              <p:cNvGrpSpPr/>
              <p:nvPr/>
            </p:nvGrpSpPr>
            <p:grpSpPr>
              <a:xfrm>
                <a:off x="1465987" y="814472"/>
                <a:ext cx="359272" cy="376691"/>
                <a:chOff x="5961125" y="1623900"/>
                <a:chExt cx="427450" cy="448175"/>
              </a:xfrm>
            </p:grpSpPr>
            <p:sp>
              <p:nvSpPr>
                <p:cNvPr id="1099" name="Google Shape;1099;p6"/>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6" name="Google Shape;1106;p6"/>
            <p:cNvGrpSpPr/>
            <p:nvPr/>
          </p:nvGrpSpPr>
          <p:grpSpPr>
            <a:xfrm>
              <a:off x="-146105" y="2321897"/>
              <a:ext cx="1967266" cy="430924"/>
              <a:chOff x="-146105" y="2152863"/>
              <a:chExt cx="1967266" cy="430924"/>
            </a:xfrm>
          </p:grpSpPr>
          <p:grpSp>
            <p:nvGrpSpPr>
              <p:cNvPr id="1107" name="Google Shape;1107;p6"/>
              <p:cNvGrpSpPr/>
              <p:nvPr/>
            </p:nvGrpSpPr>
            <p:grpSpPr>
              <a:xfrm>
                <a:off x="670442" y="2159261"/>
                <a:ext cx="342882" cy="418128"/>
                <a:chOff x="596350" y="929175"/>
                <a:chExt cx="407950" cy="497475"/>
              </a:xfrm>
            </p:grpSpPr>
            <p:sp>
              <p:nvSpPr>
                <p:cNvPr id="1108" name="Google Shape;1108;p6"/>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
                <p:cNvSpPr/>
                <p:nvPr/>
              </p:nvSpPr>
              <p:spPr>
                <a:xfrm>
                  <a:off x="688900" y="1256150"/>
                  <a:ext cx="133975" cy="25"/>
                </a:xfrm>
                <a:custGeom>
                  <a:rect b="b" l="l" r="r" t="t"/>
                  <a:pathLst>
                    <a:path extrusionOk="0" fill="none" h="1" w="5359">
                      <a:moveTo>
                        <a:pt x="5358"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
                <p:cNvSpPr/>
                <p:nvPr/>
              </p:nvSpPr>
              <p:spPr>
                <a:xfrm>
                  <a:off x="688900" y="1201350"/>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
                <p:cNvSpPr/>
                <p:nvPr/>
              </p:nvSpPr>
              <p:spPr>
                <a:xfrm>
                  <a:off x="688900" y="1145950"/>
                  <a:ext cx="255750" cy="25"/>
                </a:xfrm>
                <a:custGeom>
                  <a:rect b="b" l="l" r="r" t="t"/>
                  <a:pathLst>
                    <a:path extrusionOk="0" fill="none" h="1" w="10230">
                      <a:moveTo>
                        <a:pt x="10229"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
                <p:cNvSpPr/>
                <p:nvPr/>
              </p:nvSpPr>
              <p:spPr>
                <a:xfrm>
                  <a:off x="688900" y="1090525"/>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6"/>
              <p:cNvSpPr/>
              <p:nvPr/>
            </p:nvSpPr>
            <p:spPr>
              <a:xfrm>
                <a:off x="-146105" y="21528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
              <p:cNvSpPr/>
              <p:nvPr/>
            </p:nvSpPr>
            <p:spPr>
              <a:xfrm>
                <a:off x="1470084" y="21938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
            <p:cNvGrpSpPr/>
            <p:nvPr/>
          </p:nvGrpSpPr>
          <p:grpSpPr>
            <a:xfrm>
              <a:off x="-191649" y="4887272"/>
              <a:ext cx="2054783" cy="376691"/>
              <a:chOff x="-191649" y="4658672"/>
              <a:chExt cx="2054783" cy="376691"/>
            </a:xfrm>
          </p:grpSpPr>
          <p:grpSp>
            <p:nvGrpSpPr>
              <p:cNvPr id="1118" name="Google Shape;1118;p6"/>
              <p:cNvGrpSpPr/>
              <p:nvPr/>
            </p:nvGrpSpPr>
            <p:grpSpPr>
              <a:xfrm>
                <a:off x="662247" y="4658672"/>
                <a:ext cx="359272" cy="376691"/>
                <a:chOff x="5961125" y="1623900"/>
                <a:chExt cx="427450" cy="448175"/>
              </a:xfrm>
            </p:grpSpPr>
            <p:sp>
              <p:nvSpPr>
                <p:cNvPr id="1119" name="Google Shape;1119;p6"/>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6"/>
              <p:cNvSpPr/>
              <p:nvPr/>
            </p:nvSpPr>
            <p:spPr>
              <a:xfrm>
                <a:off x="-191649" y="46924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6"/>
              <p:cNvGrpSpPr/>
              <p:nvPr/>
            </p:nvGrpSpPr>
            <p:grpSpPr>
              <a:xfrm>
                <a:off x="1428112" y="4685295"/>
                <a:ext cx="435022" cy="323445"/>
                <a:chOff x="5247525" y="3007275"/>
                <a:chExt cx="517575" cy="384825"/>
              </a:xfrm>
            </p:grpSpPr>
            <p:sp>
              <p:nvSpPr>
                <p:cNvPr id="1128" name="Google Shape;1128;p6"/>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0" name="Google Shape;1130;p6"/>
            <p:cNvGrpSpPr/>
            <p:nvPr/>
          </p:nvGrpSpPr>
          <p:grpSpPr>
            <a:xfrm>
              <a:off x="-129715" y="3597924"/>
              <a:ext cx="1945760" cy="342399"/>
              <a:chOff x="-129715" y="3525598"/>
              <a:chExt cx="1945760" cy="342399"/>
            </a:xfrm>
          </p:grpSpPr>
          <p:grpSp>
            <p:nvGrpSpPr>
              <p:cNvPr id="1131" name="Google Shape;1131;p6"/>
              <p:cNvGrpSpPr/>
              <p:nvPr/>
            </p:nvGrpSpPr>
            <p:grpSpPr>
              <a:xfrm>
                <a:off x="675548" y="3530463"/>
                <a:ext cx="332670" cy="332670"/>
                <a:chOff x="6649150" y="309350"/>
                <a:chExt cx="395800" cy="395800"/>
              </a:xfrm>
            </p:grpSpPr>
            <p:sp>
              <p:nvSpPr>
                <p:cNvPr id="1132" name="Google Shape;1132;p6"/>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6"/>
              <p:cNvGrpSpPr/>
              <p:nvPr/>
            </p:nvGrpSpPr>
            <p:grpSpPr>
              <a:xfrm>
                <a:off x="-129715" y="3525598"/>
                <a:ext cx="215966" cy="342399"/>
                <a:chOff x="6718575" y="2318625"/>
                <a:chExt cx="256950" cy="407375"/>
              </a:xfrm>
            </p:grpSpPr>
            <p:sp>
              <p:nvSpPr>
                <p:cNvPr id="1156" name="Google Shape;1156;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6"/>
              <p:cNvSpPr/>
              <p:nvPr/>
            </p:nvSpPr>
            <p:spPr>
              <a:xfrm>
                <a:off x="1475201" y="352636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6"/>
            <p:cNvGrpSpPr/>
            <p:nvPr/>
          </p:nvGrpSpPr>
          <p:grpSpPr>
            <a:xfrm>
              <a:off x="-129715" y="-120177"/>
              <a:ext cx="1945760" cy="342399"/>
              <a:chOff x="-129715" y="-196377"/>
              <a:chExt cx="1945760" cy="342399"/>
            </a:xfrm>
          </p:grpSpPr>
          <p:grpSp>
            <p:nvGrpSpPr>
              <p:cNvPr id="1166" name="Google Shape;1166;p6"/>
              <p:cNvGrpSpPr/>
              <p:nvPr/>
            </p:nvGrpSpPr>
            <p:grpSpPr>
              <a:xfrm>
                <a:off x="675548" y="-191512"/>
                <a:ext cx="332670" cy="332670"/>
                <a:chOff x="6649150" y="309350"/>
                <a:chExt cx="395800" cy="395800"/>
              </a:xfrm>
            </p:grpSpPr>
            <p:sp>
              <p:nvSpPr>
                <p:cNvPr id="1167" name="Google Shape;1167;p6"/>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6"/>
              <p:cNvGrpSpPr/>
              <p:nvPr/>
            </p:nvGrpSpPr>
            <p:grpSpPr>
              <a:xfrm>
                <a:off x="-129715" y="-196377"/>
                <a:ext cx="215966" cy="342399"/>
                <a:chOff x="6718575" y="2318625"/>
                <a:chExt cx="256950" cy="407375"/>
              </a:xfrm>
            </p:grpSpPr>
            <p:sp>
              <p:nvSpPr>
                <p:cNvPr id="1191" name="Google Shape;1191;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6"/>
              <p:cNvSpPr/>
              <p:nvPr/>
            </p:nvSpPr>
            <p:spPr>
              <a:xfrm>
                <a:off x="1475201" y="-195610"/>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0" name="Google Shape;1200;p6"/>
          <p:cNvSpPr/>
          <p:nvPr/>
        </p:nvSpPr>
        <p:spPr>
          <a:xfrm flipH="1">
            <a:off x="2095200" y="0"/>
            <a:ext cx="7048800" cy="685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01" name="Google Shape;1201;p6"/>
          <p:cNvSpPr txBox="1"/>
          <p:nvPr>
            <p:ph type="title"/>
          </p:nvPr>
        </p:nvSpPr>
        <p:spPr>
          <a:xfrm>
            <a:off x="203875" y="2169000"/>
            <a:ext cx="1712400" cy="1143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202" name="Google Shape;1202;p6"/>
          <p:cNvSpPr txBox="1"/>
          <p:nvPr>
            <p:ph idx="1" type="body"/>
          </p:nvPr>
        </p:nvSpPr>
        <p:spPr>
          <a:xfrm>
            <a:off x="2544225" y="396489"/>
            <a:ext cx="2981400" cy="62151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203" name="Google Shape;1203;p6"/>
          <p:cNvSpPr txBox="1"/>
          <p:nvPr>
            <p:ph idx="2" type="body"/>
          </p:nvPr>
        </p:nvSpPr>
        <p:spPr>
          <a:xfrm>
            <a:off x="5705276" y="396489"/>
            <a:ext cx="2981400" cy="62151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204" name="Google Shape;1204;p6"/>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bg>
      <p:bgPr>
        <a:solidFill>
          <a:srgbClr val="6FA8DC"/>
        </a:solidFill>
      </p:bgPr>
    </p:bg>
    <p:spTree>
      <p:nvGrpSpPr>
        <p:cNvPr id="1205" name="Shape 1205"/>
        <p:cNvGrpSpPr/>
        <p:nvPr/>
      </p:nvGrpSpPr>
      <p:grpSpPr>
        <a:xfrm>
          <a:off x="0" y="0"/>
          <a:ext cx="0" cy="0"/>
          <a:chOff x="0" y="0"/>
          <a:chExt cx="0" cy="0"/>
        </a:xfrm>
      </p:grpSpPr>
      <p:grpSp>
        <p:nvGrpSpPr>
          <p:cNvPr id="1206" name="Google Shape;1206;p7"/>
          <p:cNvGrpSpPr/>
          <p:nvPr/>
        </p:nvGrpSpPr>
        <p:grpSpPr>
          <a:xfrm>
            <a:off x="-217232" y="-160231"/>
            <a:ext cx="2498095" cy="7178674"/>
            <a:chOff x="-217232" y="-120177"/>
            <a:chExt cx="2498095" cy="5384140"/>
          </a:xfrm>
        </p:grpSpPr>
        <p:grpSp>
          <p:nvGrpSpPr>
            <p:cNvPr id="1207" name="Google Shape;1207;p7"/>
            <p:cNvGrpSpPr/>
            <p:nvPr/>
          </p:nvGrpSpPr>
          <p:grpSpPr>
            <a:xfrm>
              <a:off x="242469" y="480235"/>
              <a:ext cx="2014334" cy="350068"/>
              <a:chOff x="242469" y="220891"/>
              <a:chExt cx="2014334" cy="350068"/>
            </a:xfrm>
          </p:grpSpPr>
          <p:sp>
            <p:nvSpPr>
              <p:cNvPr id="1208" name="Google Shape;1208;p7"/>
              <p:cNvSpPr/>
              <p:nvPr/>
            </p:nvSpPr>
            <p:spPr>
              <a:xfrm>
                <a:off x="242469"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
              <p:cNvSpPr/>
              <p:nvPr/>
            </p:nvSpPr>
            <p:spPr>
              <a:xfrm>
                <a:off x="1056432"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7"/>
              <p:cNvGrpSpPr/>
              <p:nvPr/>
            </p:nvGrpSpPr>
            <p:grpSpPr>
              <a:xfrm>
                <a:off x="1913921" y="220891"/>
                <a:ext cx="342882" cy="350068"/>
                <a:chOff x="3951850" y="2985350"/>
                <a:chExt cx="407950" cy="416500"/>
              </a:xfrm>
            </p:grpSpPr>
            <p:sp>
              <p:nvSpPr>
                <p:cNvPr id="1211" name="Google Shape;1211;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5" name="Google Shape;1215;p7"/>
            <p:cNvGrpSpPr/>
            <p:nvPr/>
          </p:nvGrpSpPr>
          <p:grpSpPr>
            <a:xfrm>
              <a:off x="247586" y="1723020"/>
              <a:ext cx="2010762" cy="340865"/>
              <a:chOff x="247586" y="1471215"/>
              <a:chExt cx="2010762" cy="340865"/>
            </a:xfrm>
          </p:grpSpPr>
          <p:sp>
            <p:nvSpPr>
              <p:cNvPr id="1216" name="Google Shape;1216;p7"/>
              <p:cNvSpPr/>
              <p:nvPr/>
            </p:nvSpPr>
            <p:spPr>
              <a:xfrm>
                <a:off x="247586"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
              <p:cNvGrpSpPr/>
              <p:nvPr/>
            </p:nvGrpSpPr>
            <p:grpSpPr>
              <a:xfrm>
                <a:off x="1048247" y="1484779"/>
                <a:ext cx="353136" cy="313738"/>
                <a:chOff x="5292575" y="3681900"/>
                <a:chExt cx="420150" cy="373275"/>
              </a:xfrm>
            </p:grpSpPr>
            <p:sp>
              <p:nvSpPr>
                <p:cNvPr id="1218" name="Google Shape;1218;p7"/>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7"/>
              <p:cNvGrpSpPr/>
              <p:nvPr/>
            </p:nvGrpSpPr>
            <p:grpSpPr>
              <a:xfrm>
                <a:off x="1912377" y="1478895"/>
                <a:ext cx="345971" cy="325505"/>
                <a:chOff x="5972700" y="2330200"/>
                <a:chExt cx="411625" cy="387275"/>
              </a:xfrm>
            </p:grpSpPr>
            <p:sp>
              <p:nvSpPr>
                <p:cNvPr id="1226" name="Google Shape;1226;p7"/>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8" name="Google Shape;1228;p7"/>
            <p:cNvGrpSpPr/>
            <p:nvPr/>
          </p:nvGrpSpPr>
          <p:grpSpPr>
            <a:xfrm>
              <a:off x="249624" y="4198335"/>
              <a:ext cx="1960111" cy="430924"/>
              <a:chOff x="249624" y="4045438"/>
              <a:chExt cx="1960111" cy="430924"/>
            </a:xfrm>
          </p:grpSpPr>
          <p:sp>
            <p:nvSpPr>
              <p:cNvPr id="1229" name="Google Shape;1229;p7"/>
              <p:cNvSpPr/>
              <p:nvPr/>
            </p:nvSpPr>
            <p:spPr>
              <a:xfrm>
                <a:off x="249624" y="4092516"/>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
              <p:cNvGrpSpPr/>
              <p:nvPr/>
            </p:nvGrpSpPr>
            <p:grpSpPr>
              <a:xfrm>
                <a:off x="1053374" y="4085866"/>
                <a:ext cx="342882" cy="350068"/>
                <a:chOff x="3951850" y="2985350"/>
                <a:chExt cx="407950" cy="416500"/>
              </a:xfrm>
            </p:grpSpPr>
            <p:sp>
              <p:nvSpPr>
                <p:cNvPr id="1231" name="Google Shape;1231;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
              <p:cNvSpPr/>
              <p:nvPr/>
            </p:nvSpPr>
            <p:spPr>
              <a:xfrm>
                <a:off x="1960989" y="4045438"/>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7"/>
            <p:cNvGrpSpPr/>
            <p:nvPr/>
          </p:nvGrpSpPr>
          <p:grpSpPr>
            <a:xfrm>
              <a:off x="200497" y="3010834"/>
              <a:ext cx="2080366" cy="329077"/>
              <a:chOff x="200497" y="2866629"/>
              <a:chExt cx="2080366" cy="329077"/>
            </a:xfrm>
          </p:grpSpPr>
          <p:grpSp>
            <p:nvGrpSpPr>
              <p:cNvPr id="1237" name="Google Shape;1237;p7"/>
              <p:cNvGrpSpPr/>
              <p:nvPr/>
            </p:nvGrpSpPr>
            <p:grpSpPr>
              <a:xfrm>
                <a:off x="200497" y="2869445"/>
                <a:ext cx="435022" cy="323445"/>
                <a:chOff x="5247525" y="3007275"/>
                <a:chExt cx="517575" cy="384825"/>
              </a:xfrm>
            </p:grpSpPr>
            <p:sp>
              <p:nvSpPr>
                <p:cNvPr id="1238" name="Google Shape;1238;p7"/>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
              <p:cNvGrpSpPr/>
              <p:nvPr/>
            </p:nvGrpSpPr>
            <p:grpSpPr>
              <a:xfrm>
                <a:off x="1057965" y="2866629"/>
                <a:ext cx="333700" cy="329077"/>
                <a:chOff x="3292425" y="3664250"/>
                <a:chExt cx="397025" cy="391525"/>
              </a:xfrm>
            </p:grpSpPr>
            <p:sp>
              <p:nvSpPr>
                <p:cNvPr id="1241" name="Google Shape;1241;p7"/>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7"/>
              <p:cNvGrpSpPr/>
              <p:nvPr/>
            </p:nvGrpSpPr>
            <p:grpSpPr>
              <a:xfrm>
                <a:off x="1889862" y="2899125"/>
                <a:ext cx="391001" cy="264085"/>
                <a:chOff x="564675" y="1700625"/>
                <a:chExt cx="465200" cy="314200"/>
              </a:xfrm>
            </p:grpSpPr>
            <p:sp>
              <p:nvSpPr>
                <p:cNvPr id="1245" name="Google Shape;1245;p7"/>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8" name="Google Shape;1248;p7"/>
            <p:cNvGrpSpPr/>
            <p:nvPr/>
          </p:nvGrpSpPr>
          <p:grpSpPr>
            <a:xfrm>
              <a:off x="-217232" y="1088316"/>
              <a:ext cx="2042491" cy="376691"/>
              <a:chOff x="-217232" y="814472"/>
              <a:chExt cx="2042491" cy="376691"/>
            </a:xfrm>
          </p:grpSpPr>
          <p:sp>
            <p:nvSpPr>
              <p:cNvPr id="1249" name="Google Shape;1249;p7"/>
              <p:cNvSpPr/>
              <p:nvPr/>
            </p:nvSpPr>
            <p:spPr>
              <a:xfrm>
                <a:off x="671965" y="848260"/>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0" name="Google Shape;1250;p7"/>
              <p:cNvGrpSpPr/>
              <p:nvPr/>
            </p:nvGrpSpPr>
            <p:grpSpPr>
              <a:xfrm>
                <a:off x="-217232" y="870775"/>
                <a:ext cx="391001" cy="264085"/>
                <a:chOff x="564675" y="1700625"/>
                <a:chExt cx="465200" cy="314200"/>
              </a:xfrm>
            </p:grpSpPr>
            <p:sp>
              <p:nvSpPr>
                <p:cNvPr id="1251" name="Google Shape;1251;p7"/>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
              <p:cNvGrpSpPr/>
              <p:nvPr/>
            </p:nvGrpSpPr>
            <p:grpSpPr>
              <a:xfrm>
                <a:off x="1465987" y="814472"/>
                <a:ext cx="359272" cy="376691"/>
                <a:chOff x="5961125" y="1623900"/>
                <a:chExt cx="427450" cy="448175"/>
              </a:xfrm>
            </p:grpSpPr>
            <p:sp>
              <p:nvSpPr>
                <p:cNvPr id="1255" name="Google Shape;1255;p7"/>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2" name="Google Shape;1262;p7"/>
            <p:cNvGrpSpPr/>
            <p:nvPr/>
          </p:nvGrpSpPr>
          <p:grpSpPr>
            <a:xfrm>
              <a:off x="-146105" y="2321897"/>
              <a:ext cx="1967266" cy="430924"/>
              <a:chOff x="-146105" y="2152863"/>
              <a:chExt cx="1967266" cy="430924"/>
            </a:xfrm>
          </p:grpSpPr>
          <p:grpSp>
            <p:nvGrpSpPr>
              <p:cNvPr id="1263" name="Google Shape;1263;p7"/>
              <p:cNvGrpSpPr/>
              <p:nvPr/>
            </p:nvGrpSpPr>
            <p:grpSpPr>
              <a:xfrm>
                <a:off x="670442" y="2159261"/>
                <a:ext cx="342882" cy="418128"/>
                <a:chOff x="596350" y="929175"/>
                <a:chExt cx="407950" cy="497475"/>
              </a:xfrm>
            </p:grpSpPr>
            <p:sp>
              <p:nvSpPr>
                <p:cNvPr id="1264" name="Google Shape;1264;p7"/>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
                <p:cNvSpPr/>
                <p:nvPr/>
              </p:nvSpPr>
              <p:spPr>
                <a:xfrm>
                  <a:off x="688900" y="1256150"/>
                  <a:ext cx="133975" cy="25"/>
                </a:xfrm>
                <a:custGeom>
                  <a:rect b="b" l="l" r="r" t="t"/>
                  <a:pathLst>
                    <a:path extrusionOk="0" fill="none" h="1" w="5359">
                      <a:moveTo>
                        <a:pt x="5358"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
                <p:cNvSpPr/>
                <p:nvPr/>
              </p:nvSpPr>
              <p:spPr>
                <a:xfrm>
                  <a:off x="688900" y="1201350"/>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
                <p:cNvSpPr/>
                <p:nvPr/>
              </p:nvSpPr>
              <p:spPr>
                <a:xfrm>
                  <a:off x="688900" y="1145950"/>
                  <a:ext cx="255750" cy="25"/>
                </a:xfrm>
                <a:custGeom>
                  <a:rect b="b" l="l" r="r" t="t"/>
                  <a:pathLst>
                    <a:path extrusionOk="0" fill="none" h="1" w="10230">
                      <a:moveTo>
                        <a:pt x="10229"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
                <p:cNvSpPr/>
                <p:nvPr/>
              </p:nvSpPr>
              <p:spPr>
                <a:xfrm>
                  <a:off x="688900" y="1090525"/>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7"/>
              <p:cNvSpPr/>
              <p:nvPr/>
            </p:nvSpPr>
            <p:spPr>
              <a:xfrm>
                <a:off x="-146105" y="21528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
              <p:cNvSpPr/>
              <p:nvPr/>
            </p:nvSpPr>
            <p:spPr>
              <a:xfrm>
                <a:off x="1470084" y="21938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7"/>
            <p:cNvGrpSpPr/>
            <p:nvPr/>
          </p:nvGrpSpPr>
          <p:grpSpPr>
            <a:xfrm>
              <a:off x="-191649" y="4887272"/>
              <a:ext cx="2054783" cy="376691"/>
              <a:chOff x="-191649" y="4658672"/>
              <a:chExt cx="2054783" cy="376691"/>
            </a:xfrm>
          </p:grpSpPr>
          <p:grpSp>
            <p:nvGrpSpPr>
              <p:cNvPr id="1274" name="Google Shape;1274;p7"/>
              <p:cNvGrpSpPr/>
              <p:nvPr/>
            </p:nvGrpSpPr>
            <p:grpSpPr>
              <a:xfrm>
                <a:off x="662247" y="4658672"/>
                <a:ext cx="359272" cy="376691"/>
                <a:chOff x="5961125" y="1623900"/>
                <a:chExt cx="427450" cy="448175"/>
              </a:xfrm>
            </p:grpSpPr>
            <p:sp>
              <p:nvSpPr>
                <p:cNvPr id="1275" name="Google Shape;1275;p7"/>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7"/>
              <p:cNvSpPr/>
              <p:nvPr/>
            </p:nvSpPr>
            <p:spPr>
              <a:xfrm>
                <a:off x="-191649" y="46924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7"/>
              <p:cNvGrpSpPr/>
              <p:nvPr/>
            </p:nvGrpSpPr>
            <p:grpSpPr>
              <a:xfrm>
                <a:off x="1428112" y="4685295"/>
                <a:ext cx="435022" cy="323445"/>
                <a:chOff x="5247525" y="3007275"/>
                <a:chExt cx="517575" cy="384825"/>
              </a:xfrm>
            </p:grpSpPr>
            <p:sp>
              <p:nvSpPr>
                <p:cNvPr id="1284" name="Google Shape;1284;p7"/>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6" name="Google Shape;1286;p7"/>
            <p:cNvGrpSpPr/>
            <p:nvPr/>
          </p:nvGrpSpPr>
          <p:grpSpPr>
            <a:xfrm>
              <a:off x="-129715" y="3597924"/>
              <a:ext cx="1945760" cy="342399"/>
              <a:chOff x="-129715" y="3525598"/>
              <a:chExt cx="1945760" cy="342399"/>
            </a:xfrm>
          </p:grpSpPr>
          <p:grpSp>
            <p:nvGrpSpPr>
              <p:cNvPr id="1287" name="Google Shape;1287;p7"/>
              <p:cNvGrpSpPr/>
              <p:nvPr/>
            </p:nvGrpSpPr>
            <p:grpSpPr>
              <a:xfrm>
                <a:off x="675548" y="3530463"/>
                <a:ext cx="332670" cy="332670"/>
                <a:chOff x="6649150" y="309350"/>
                <a:chExt cx="395800" cy="395800"/>
              </a:xfrm>
            </p:grpSpPr>
            <p:sp>
              <p:nvSpPr>
                <p:cNvPr id="1288" name="Google Shape;1288;p7"/>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
              <p:cNvGrpSpPr/>
              <p:nvPr/>
            </p:nvGrpSpPr>
            <p:grpSpPr>
              <a:xfrm>
                <a:off x="-129715" y="3525598"/>
                <a:ext cx="215966" cy="342399"/>
                <a:chOff x="6718575" y="2318625"/>
                <a:chExt cx="256950" cy="407375"/>
              </a:xfrm>
            </p:grpSpPr>
            <p:sp>
              <p:nvSpPr>
                <p:cNvPr id="1312" name="Google Shape;1312;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7"/>
              <p:cNvSpPr/>
              <p:nvPr/>
            </p:nvSpPr>
            <p:spPr>
              <a:xfrm>
                <a:off x="1475201" y="352636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7"/>
            <p:cNvGrpSpPr/>
            <p:nvPr/>
          </p:nvGrpSpPr>
          <p:grpSpPr>
            <a:xfrm>
              <a:off x="-129715" y="-120177"/>
              <a:ext cx="1945760" cy="342399"/>
              <a:chOff x="-129715" y="-196377"/>
              <a:chExt cx="1945760" cy="342399"/>
            </a:xfrm>
          </p:grpSpPr>
          <p:grpSp>
            <p:nvGrpSpPr>
              <p:cNvPr id="1322" name="Google Shape;1322;p7"/>
              <p:cNvGrpSpPr/>
              <p:nvPr/>
            </p:nvGrpSpPr>
            <p:grpSpPr>
              <a:xfrm>
                <a:off x="675548" y="-191512"/>
                <a:ext cx="332670" cy="332670"/>
                <a:chOff x="6649150" y="309350"/>
                <a:chExt cx="395800" cy="395800"/>
              </a:xfrm>
            </p:grpSpPr>
            <p:sp>
              <p:nvSpPr>
                <p:cNvPr id="1323" name="Google Shape;1323;p7"/>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7"/>
              <p:cNvGrpSpPr/>
              <p:nvPr/>
            </p:nvGrpSpPr>
            <p:grpSpPr>
              <a:xfrm>
                <a:off x="-129715" y="-196377"/>
                <a:ext cx="215966" cy="342399"/>
                <a:chOff x="6718575" y="2318625"/>
                <a:chExt cx="256950" cy="407375"/>
              </a:xfrm>
            </p:grpSpPr>
            <p:sp>
              <p:nvSpPr>
                <p:cNvPr id="1347" name="Google Shape;1347;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7"/>
              <p:cNvSpPr/>
              <p:nvPr/>
            </p:nvSpPr>
            <p:spPr>
              <a:xfrm>
                <a:off x="1475201" y="-195610"/>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6" name="Google Shape;1356;p7"/>
          <p:cNvSpPr/>
          <p:nvPr/>
        </p:nvSpPr>
        <p:spPr>
          <a:xfrm flipH="1">
            <a:off x="2095200" y="0"/>
            <a:ext cx="70488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57" name="Google Shape;1357;p7"/>
          <p:cNvSpPr txBox="1"/>
          <p:nvPr>
            <p:ph type="title"/>
          </p:nvPr>
        </p:nvSpPr>
        <p:spPr>
          <a:xfrm>
            <a:off x="203875" y="2169000"/>
            <a:ext cx="1712400" cy="1143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358" name="Google Shape;1358;p7"/>
          <p:cNvSpPr txBox="1"/>
          <p:nvPr>
            <p:ph idx="1" type="body"/>
          </p:nvPr>
        </p:nvSpPr>
        <p:spPr>
          <a:xfrm>
            <a:off x="2445100" y="367133"/>
            <a:ext cx="2066100" cy="6200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59" name="Google Shape;1359;p7"/>
          <p:cNvSpPr txBox="1"/>
          <p:nvPr>
            <p:ph idx="2" type="body"/>
          </p:nvPr>
        </p:nvSpPr>
        <p:spPr>
          <a:xfrm>
            <a:off x="4617100" y="367133"/>
            <a:ext cx="2066100" cy="6200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60" name="Google Shape;1360;p7"/>
          <p:cNvSpPr txBox="1"/>
          <p:nvPr>
            <p:ph idx="3" type="body"/>
          </p:nvPr>
        </p:nvSpPr>
        <p:spPr>
          <a:xfrm>
            <a:off x="6789100" y="367133"/>
            <a:ext cx="2066100" cy="6200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61" name="Google Shape;1361;p7"/>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rgbClr val="6FA8DC"/>
        </a:solidFill>
      </p:bgPr>
    </p:bg>
    <p:spTree>
      <p:nvGrpSpPr>
        <p:cNvPr id="1362" name="Shape 1362"/>
        <p:cNvGrpSpPr/>
        <p:nvPr/>
      </p:nvGrpSpPr>
      <p:grpSpPr>
        <a:xfrm>
          <a:off x="0" y="0"/>
          <a:ext cx="0" cy="0"/>
          <a:chOff x="0" y="0"/>
          <a:chExt cx="0" cy="0"/>
        </a:xfrm>
      </p:grpSpPr>
      <p:grpSp>
        <p:nvGrpSpPr>
          <p:cNvPr id="1363" name="Google Shape;1363;p8"/>
          <p:cNvGrpSpPr/>
          <p:nvPr/>
        </p:nvGrpSpPr>
        <p:grpSpPr>
          <a:xfrm>
            <a:off x="-217232" y="-160231"/>
            <a:ext cx="2498095" cy="7178674"/>
            <a:chOff x="-217232" y="-120177"/>
            <a:chExt cx="2498095" cy="5384140"/>
          </a:xfrm>
        </p:grpSpPr>
        <p:grpSp>
          <p:nvGrpSpPr>
            <p:cNvPr id="1364" name="Google Shape;1364;p8"/>
            <p:cNvGrpSpPr/>
            <p:nvPr/>
          </p:nvGrpSpPr>
          <p:grpSpPr>
            <a:xfrm>
              <a:off x="242469" y="480235"/>
              <a:ext cx="2014334" cy="350068"/>
              <a:chOff x="242469" y="220891"/>
              <a:chExt cx="2014334" cy="350068"/>
            </a:xfrm>
          </p:grpSpPr>
          <p:sp>
            <p:nvSpPr>
              <p:cNvPr id="1365" name="Google Shape;1365;p8"/>
              <p:cNvSpPr/>
              <p:nvPr/>
            </p:nvSpPr>
            <p:spPr>
              <a:xfrm>
                <a:off x="242469" y="2214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1056432" y="227541"/>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8"/>
              <p:cNvGrpSpPr/>
              <p:nvPr/>
            </p:nvGrpSpPr>
            <p:grpSpPr>
              <a:xfrm>
                <a:off x="1913921" y="220891"/>
                <a:ext cx="342882" cy="350068"/>
                <a:chOff x="3951850" y="2985350"/>
                <a:chExt cx="407950" cy="416500"/>
              </a:xfrm>
            </p:grpSpPr>
            <p:sp>
              <p:nvSpPr>
                <p:cNvPr id="1368" name="Google Shape;1368;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2" name="Google Shape;1372;p8"/>
            <p:cNvGrpSpPr/>
            <p:nvPr/>
          </p:nvGrpSpPr>
          <p:grpSpPr>
            <a:xfrm>
              <a:off x="247586" y="1723020"/>
              <a:ext cx="2010762" cy="340865"/>
              <a:chOff x="247586" y="1471215"/>
              <a:chExt cx="2010762" cy="340865"/>
            </a:xfrm>
          </p:grpSpPr>
          <p:sp>
            <p:nvSpPr>
              <p:cNvPr id="1373" name="Google Shape;1373;p8"/>
              <p:cNvSpPr/>
              <p:nvPr/>
            </p:nvSpPr>
            <p:spPr>
              <a:xfrm>
                <a:off x="247586" y="147121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8"/>
              <p:cNvGrpSpPr/>
              <p:nvPr/>
            </p:nvGrpSpPr>
            <p:grpSpPr>
              <a:xfrm>
                <a:off x="1048247" y="1484779"/>
                <a:ext cx="353136" cy="313738"/>
                <a:chOff x="5292575" y="3681900"/>
                <a:chExt cx="420150" cy="373275"/>
              </a:xfrm>
            </p:grpSpPr>
            <p:sp>
              <p:nvSpPr>
                <p:cNvPr id="1375" name="Google Shape;1375;p8"/>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8"/>
              <p:cNvGrpSpPr/>
              <p:nvPr/>
            </p:nvGrpSpPr>
            <p:grpSpPr>
              <a:xfrm>
                <a:off x="1912377" y="1478895"/>
                <a:ext cx="345971" cy="325505"/>
                <a:chOff x="5972700" y="2330200"/>
                <a:chExt cx="411625" cy="387275"/>
              </a:xfrm>
            </p:grpSpPr>
            <p:sp>
              <p:nvSpPr>
                <p:cNvPr id="1383" name="Google Shape;1383;p8"/>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5" name="Google Shape;1385;p8"/>
            <p:cNvGrpSpPr/>
            <p:nvPr/>
          </p:nvGrpSpPr>
          <p:grpSpPr>
            <a:xfrm>
              <a:off x="249624" y="4198335"/>
              <a:ext cx="1960111" cy="430924"/>
              <a:chOff x="249624" y="4045438"/>
              <a:chExt cx="1960111" cy="430924"/>
            </a:xfrm>
          </p:grpSpPr>
          <p:sp>
            <p:nvSpPr>
              <p:cNvPr id="1386" name="Google Shape;1386;p8"/>
              <p:cNvSpPr/>
              <p:nvPr/>
            </p:nvSpPr>
            <p:spPr>
              <a:xfrm>
                <a:off x="249624" y="4092516"/>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8"/>
              <p:cNvGrpSpPr/>
              <p:nvPr/>
            </p:nvGrpSpPr>
            <p:grpSpPr>
              <a:xfrm>
                <a:off x="1053374" y="4085866"/>
                <a:ext cx="342882" cy="350068"/>
                <a:chOff x="3951850" y="2985350"/>
                <a:chExt cx="407950" cy="416500"/>
              </a:xfrm>
            </p:grpSpPr>
            <p:sp>
              <p:nvSpPr>
                <p:cNvPr id="1388" name="Google Shape;1388;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8"/>
              <p:cNvSpPr/>
              <p:nvPr/>
            </p:nvSpPr>
            <p:spPr>
              <a:xfrm>
                <a:off x="1960989" y="4045438"/>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8"/>
            <p:cNvGrpSpPr/>
            <p:nvPr/>
          </p:nvGrpSpPr>
          <p:grpSpPr>
            <a:xfrm>
              <a:off x="200497" y="3010834"/>
              <a:ext cx="2080366" cy="329077"/>
              <a:chOff x="200497" y="2866629"/>
              <a:chExt cx="2080366" cy="329077"/>
            </a:xfrm>
          </p:grpSpPr>
          <p:grpSp>
            <p:nvGrpSpPr>
              <p:cNvPr id="1394" name="Google Shape;1394;p8"/>
              <p:cNvGrpSpPr/>
              <p:nvPr/>
            </p:nvGrpSpPr>
            <p:grpSpPr>
              <a:xfrm>
                <a:off x="200497" y="2869445"/>
                <a:ext cx="435022" cy="323445"/>
                <a:chOff x="5247525" y="3007275"/>
                <a:chExt cx="517575" cy="384825"/>
              </a:xfrm>
            </p:grpSpPr>
            <p:sp>
              <p:nvSpPr>
                <p:cNvPr id="1395" name="Google Shape;1395;p8"/>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8"/>
              <p:cNvGrpSpPr/>
              <p:nvPr/>
            </p:nvGrpSpPr>
            <p:grpSpPr>
              <a:xfrm>
                <a:off x="1057965" y="2866629"/>
                <a:ext cx="333700" cy="329077"/>
                <a:chOff x="3292425" y="3664250"/>
                <a:chExt cx="397025" cy="391525"/>
              </a:xfrm>
            </p:grpSpPr>
            <p:sp>
              <p:nvSpPr>
                <p:cNvPr id="1398" name="Google Shape;1398;p8"/>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8"/>
              <p:cNvGrpSpPr/>
              <p:nvPr/>
            </p:nvGrpSpPr>
            <p:grpSpPr>
              <a:xfrm>
                <a:off x="1889862" y="2899125"/>
                <a:ext cx="391001" cy="264085"/>
                <a:chOff x="564675" y="1700625"/>
                <a:chExt cx="465200" cy="314200"/>
              </a:xfrm>
            </p:grpSpPr>
            <p:sp>
              <p:nvSpPr>
                <p:cNvPr id="1402" name="Google Shape;1402;p8"/>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5" name="Google Shape;1405;p8"/>
            <p:cNvGrpSpPr/>
            <p:nvPr/>
          </p:nvGrpSpPr>
          <p:grpSpPr>
            <a:xfrm>
              <a:off x="-217232" y="1088316"/>
              <a:ext cx="2042491" cy="376691"/>
              <a:chOff x="-217232" y="814472"/>
              <a:chExt cx="2042491" cy="376691"/>
            </a:xfrm>
          </p:grpSpPr>
          <p:sp>
            <p:nvSpPr>
              <p:cNvPr id="1406" name="Google Shape;1406;p8"/>
              <p:cNvSpPr/>
              <p:nvPr/>
            </p:nvSpPr>
            <p:spPr>
              <a:xfrm>
                <a:off x="671965" y="848260"/>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8"/>
              <p:cNvGrpSpPr/>
              <p:nvPr/>
            </p:nvGrpSpPr>
            <p:grpSpPr>
              <a:xfrm>
                <a:off x="-217232" y="870775"/>
                <a:ext cx="391001" cy="264085"/>
                <a:chOff x="564675" y="1700625"/>
                <a:chExt cx="465200" cy="314200"/>
              </a:xfrm>
            </p:grpSpPr>
            <p:sp>
              <p:nvSpPr>
                <p:cNvPr id="1408" name="Google Shape;1408;p8"/>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8"/>
              <p:cNvGrpSpPr/>
              <p:nvPr/>
            </p:nvGrpSpPr>
            <p:grpSpPr>
              <a:xfrm>
                <a:off x="1465987" y="814472"/>
                <a:ext cx="359272" cy="376691"/>
                <a:chOff x="5961125" y="1623900"/>
                <a:chExt cx="427450" cy="448175"/>
              </a:xfrm>
            </p:grpSpPr>
            <p:sp>
              <p:nvSpPr>
                <p:cNvPr id="1412" name="Google Shape;1412;p8"/>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9" name="Google Shape;1419;p8"/>
            <p:cNvGrpSpPr/>
            <p:nvPr/>
          </p:nvGrpSpPr>
          <p:grpSpPr>
            <a:xfrm>
              <a:off x="-146105" y="2321897"/>
              <a:ext cx="1967266" cy="430924"/>
              <a:chOff x="-146105" y="2152863"/>
              <a:chExt cx="1967266" cy="430924"/>
            </a:xfrm>
          </p:grpSpPr>
          <p:grpSp>
            <p:nvGrpSpPr>
              <p:cNvPr id="1420" name="Google Shape;1420;p8"/>
              <p:cNvGrpSpPr/>
              <p:nvPr/>
            </p:nvGrpSpPr>
            <p:grpSpPr>
              <a:xfrm>
                <a:off x="670442" y="2159261"/>
                <a:ext cx="342882" cy="418128"/>
                <a:chOff x="596350" y="929175"/>
                <a:chExt cx="407950" cy="497475"/>
              </a:xfrm>
            </p:grpSpPr>
            <p:sp>
              <p:nvSpPr>
                <p:cNvPr id="1421" name="Google Shape;1421;p8"/>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688900" y="1256150"/>
                  <a:ext cx="133975" cy="25"/>
                </a:xfrm>
                <a:custGeom>
                  <a:rect b="b" l="l" r="r" t="t"/>
                  <a:pathLst>
                    <a:path extrusionOk="0" fill="none" h="1" w="5359">
                      <a:moveTo>
                        <a:pt x="5358"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688900" y="1201350"/>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688900" y="1145950"/>
                  <a:ext cx="255750" cy="25"/>
                </a:xfrm>
                <a:custGeom>
                  <a:rect b="b" l="l" r="r" t="t"/>
                  <a:pathLst>
                    <a:path extrusionOk="0" fill="none" h="1" w="10230">
                      <a:moveTo>
                        <a:pt x="10229"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688900" y="1090525"/>
                  <a:ext cx="255750" cy="25"/>
                </a:xfrm>
                <a:custGeom>
                  <a:rect b="b" l="l" r="r" t="t"/>
                  <a:pathLst>
                    <a:path extrusionOk="0" fill="none" h="1" w="10230">
                      <a:moveTo>
                        <a:pt x="1022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8"/>
              <p:cNvSpPr/>
              <p:nvPr/>
            </p:nvSpPr>
            <p:spPr>
              <a:xfrm>
                <a:off x="-146105" y="2152863"/>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1470084" y="2193806"/>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8"/>
            <p:cNvGrpSpPr/>
            <p:nvPr/>
          </p:nvGrpSpPr>
          <p:grpSpPr>
            <a:xfrm>
              <a:off x="-191649" y="4887272"/>
              <a:ext cx="2054783" cy="376691"/>
              <a:chOff x="-191649" y="4658672"/>
              <a:chExt cx="2054783" cy="376691"/>
            </a:xfrm>
          </p:grpSpPr>
          <p:grpSp>
            <p:nvGrpSpPr>
              <p:cNvPr id="1431" name="Google Shape;1431;p8"/>
              <p:cNvGrpSpPr/>
              <p:nvPr/>
            </p:nvGrpSpPr>
            <p:grpSpPr>
              <a:xfrm>
                <a:off x="662247" y="4658672"/>
                <a:ext cx="359272" cy="376691"/>
                <a:chOff x="5961125" y="1623900"/>
                <a:chExt cx="427450" cy="448175"/>
              </a:xfrm>
            </p:grpSpPr>
            <p:sp>
              <p:nvSpPr>
                <p:cNvPr id="1432" name="Google Shape;1432;p8"/>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8"/>
              <p:cNvSpPr/>
              <p:nvPr/>
            </p:nvSpPr>
            <p:spPr>
              <a:xfrm>
                <a:off x="-191649" y="46924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8"/>
              <p:cNvGrpSpPr/>
              <p:nvPr/>
            </p:nvGrpSpPr>
            <p:grpSpPr>
              <a:xfrm>
                <a:off x="1428112" y="4685295"/>
                <a:ext cx="435022" cy="323445"/>
                <a:chOff x="5247525" y="3007275"/>
                <a:chExt cx="517575" cy="384825"/>
              </a:xfrm>
            </p:grpSpPr>
            <p:sp>
              <p:nvSpPr>
                <p:cNvPr id="1441" name="Google Shape;1441;p8"/>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3" name="Google Shape;1443;p8"/>
            <p:cNvGrpSpPr/>
            <p:nvPr/>
          </p:nvGrpSpPr>
          <p:grpSpPr>
            <a:xfrm>
              <a:off x="-129715" y="3597924"/>
              <a:ext cx="1945760" cy="342399"/>
              <a:chOff x="-129715" y="3525598"/>
              <a:chExt cx="1945760" cy="342399"/>
            </a:xfrm>
          </p:grpSpPr>
          <p:grpSp>
            <p:nvGrpSpPr>
              <p:cNvPr id="1444" name="Google Shape;1444;p8"/>
              <p:cNvGrpSpPr/>
              <p:nvPr/>
            </p:nvGrpSpPr>
            <p:grpSpPr>
              <a:xfrm>
                <a:off x="675548" y="3530463"/>
                <a:ext cx="332670" cy="332670"/>
                <a:chOff x="6649150" y="309350"/>
                <a:chExt cx="395800" cy="395800"/>
              </a:xfrm>
            </p:grpSpPr>
            <p:sp>
              <p:nvSpPr>
                <p:cNvPr id="1445" name="Google Shape;1445;p8"/>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8"/>
              <p:cNvGrpSpPr/>
              <p:nvPr/>
            </p:nvGrpSpPr>
            <p:grpSpPr>
              <a:xfrm>
                <a:off x="-129715" y="3525598"/>
                <a:ext cx="215966" cy="342399"/>
                <a:chOff x="6718575" y="2318625"/>
                <a:chExt cx="256950" cy="407375"/>
              </a:xfrm>
            </p:grpSpPr>
            <p:sp>
              <p:nvSpPr>
                <p:cNvPr id="1469" name="Google Shape;1469;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8"/>
              <p:cNvSpPr/>
              <p:nvPr/>
            </p:nvSpPr>
            <p:spPr>
              <a:xfrm>
                <a:off x="1475201" y="352636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8"/>
            <p:cNvGrpSpPr/>
            <p:nvPr/>
          </p:nvGrpSpPr>
          <p:grpSpPr>
            <a:xfrm>
              <a:off x="-129715" y="-120177"/>
              <a:ext cx="1945760" cy="342399"/>
              <a:chOff x="-129715" y="-196377"/>
              <a:chExt cx="1945760" cy="342399"/>
            </a:xfrm>
          </p:grpSpPr>
          <p:grpSp>
            <p:nvGrpSpPr>
              <p:cNvPr id="1479" name="Google Shape;1479;p8"/>
              <p:cNvGrpSpPr/>
              <p:nvPr/>
            </p:nvGrpSpPr>
            <p:grpSpPr>
              <a:xfrm>
                <a:off x="675548" y="-191512"/>
                <a:ext cx="332670" cy="332670"/>
                <a:chOff x="6649150" y="309350"/>
                <a:chExt cx="395800" cy="395800"/>
              </a:xfrm>
            </p:grpSpPr>
            <p:sp>
              <p:nvSpPr>
                <p:cNvPr id="1480" name="Google Shape;1480;p8"/>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6847025" y="333700"/>
                  <a:ext cx="25" cy="29250"/>
                </a:xfrm>
                <a:custGeom>
                  <a:rect b="b" l="l" r="r" t="t"/>
                  <a:pathLst>
                    <a:path extrusionOk="0" fill="none" h="1170" w="1">
                      <a:moveTo>
                        <a:pt x="1" y="1170"/>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6760575" y="35685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6760575" y="356850"/>
                  <a:ext cx="14025" cy="24975"/>
                </a:xfrm>
                <a:custGeom>
                  <a:rect b="b" l="l" r="r" t="t"/>
                  <a:pathLst>
                    <a:path extrusionOk="0" fill="none" h="999" w="561">
                      <a:moveTo>
                        <a:pt x="1" y="0"/>
                      </a:moveTo>
                      <a:lnTo>
                        <a:pt x="561"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6696650" y="420775"/>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6696650" y="420775"/>
                  <a:ext cx="24975" cy="14025"/>
                </a:xfrm>
                <a:custGeom>
                  <a:rect b="b" l="l" r="r" t="t"/>
                  <a:pathLst>
                    <a:path extrusionOk="0" fill="none" h="561" w="999">
                      <a:moveTo>
                        <a:pt x="0" y="0"/>
                      </a:moveTo>
                      <a:lnTo>
                        <a:pt x="999" y="56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6673500" y="507225"/>
                  <a:ext cx="29250" cy="25"/>
                </a:xfrm>
                <a:custGeom>
                  <a:rect b="b" l="l" r="r" t="t"/>
                  <a:pathLst>
                    <a:path extrusionOk="0" fill="none" h="1" w="1170">
                      <a:moveTo>
                        <a:pt x="1" y="1"/>
                      </a:moveTo>
                      <a:lnTo>
                        <a:pt x="117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6696650" y="59370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6696650" y="579700"/>
                  <a:ext cx="24975" cy="14025"/>
                </a:xfrm>
                <a:custGeom>
                  <a:rect b="b" l="l" r="r" t="t"/>
                  <a:pathLst>
                    <a:path extrusionOk="0" fill="none" h="561" w="999">
                      <a:moveTo>
                        <a:pt x="0" y="560"/>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6760575" y="632675"/>
                  <a:ext cx="14025" cy="24975"/>
                </a:xfrm>
                <a:custGeom>
                  <a:rect b="b" l="l" r="r" t="t"/>
                  <a:pathLst>
                    <a:path extrusionOk="0" fill="none" h="999" w="561">
                      <a:moveTo>
                        <a:pt x="1" y="999"/>
                      </a:moveTo>
                      <a:lnTo>
                        <a:pt x="56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6760575" y="657625"/>
                  <a:ext cx="25" cy="25"/>
                </a:xfrm>
                <a:custGeom>
                  <a:rect b="b" l="l" r="r" t="t"/>
                  <a:pathLst>
                    <a:path extrusionOk="0" fill="none" h="1" w="1">
                      <a:moveTo>
                        <a:pt x="1" y="1"/>
                      </a:move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6847025" y="651550"/>
                  <a:ext cx="25" cy="29250"/>
                </a:xfrm>
                <a:custGeom>
                  <a:rect b="b" l="l" r="r" t="t"/>
                  <a:pathLst>
                    <a:path extrusionOk="0" fill="none" h="1170" w="1">
                      <a:moveTo>
                        <a:pt x="1" y="0"/>
                      </a:moveTo>
                      <a:lnTo>
                        <a:pt x="1" y="116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6919500" y="632675"/>
                  <a:ext cx="14025" cy="24975"/>
                </a:xfrm>
                <a:custGeom>
                  <a:rect b="b" l="l" r="r" t="t"/>
                  <a:pathLst>
                    <a:path extrusionOk="0" fill="none" h="999" w="561">
                      <a:moveTo>
                        <a:pt x="560" y="999"/>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6933500" y="657625"/>
                  <a:ext cx="25" cy="25"/>
                </a:xfrm>
                <a:custGeom>
                  <a:rect b="b" l="l" r="r" t="t"/>
                  <a:pathLst>
                    <a:path extrusionOk="0" fill="none" h="1" w="1">
                      <a:moveTo>
                        <a:pt x="0"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6972475" y="579700"/>
                  <a:ext cx="24975" cy="14025"/>
                </a:xfrm>
                <a:custGeom>
                  <a:rect b="b" l="l" r="r" t="t"/>
                  <a:pathLst>
                    <a:path extrusionOk="0" fill="none" h="561" w="999">
                      <a:moveTo>
                        <a:pt x="999" y="56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6997425" y="593700"/>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6991350" y="507225"/>
                  <a:ext cx="29250" cy="25"/>
                </a:xfrm>
                <a:custGeom>
                  <a:rect b="b" l="l" r="r" t="t"/>
                  <a:pathLst>
                    <a:path extrusionOk="0" fill="none" h="1" w="1170">
                      <a:moveTo>
                        <a:pt x="1169" y="1"/>
                      </a:moveTo>
                      <a:lnTo>
                        <a:pt x="0"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6972475" y="420775"/>
                  <a:ext cx="24975" cy="14025"/>
                </a:xfrm>
                <a:custGeom>
                  <a:rect b="b" l="l" r="r" t="t"/>
                  <a:pathLst>
                    <a:path extrusionOk="0" fill="none" h="561" w="999">
                      <a:moveTo>
                        <a:pt x="0" y="561"/>
                      </a:moveTo>
                      <a:lnTo>
                        <a:pt x="999"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6997425" y="420775"/>
                  <a:ext cx="25" cy="25"/>
                </a:xfrm>
                <a:custGeom>
                  <a:rect b="b" l="l" r="r" t="t"/>
                  <a:pathLst>
                    <a:path extrusionOk="0" fill="none" h="1" w="1">
                      <a:moveTo>
                        <a:pt x="1" y="0"/>
                      </a:moveTo>
                      <a:lnTo>
                        <a:pt x="1"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6919500" y="356850"/>
                  <a:ext cx="14025" cy="24975"/>
                </a:xfrm>
                <a:custGeom>
                  <a:rect b="b" l="l" r="r" t="t"/>
                  <a:pathLst>
                    <a:path extrusionOk="0" fill="none" h="999" w="561">
                      <a:moveTo>
                        <a:pt x="560" y="0"/>
                      </a:moveTo>
                      <a:lnTo>
                        <a:pt x="0" y="999"/>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6933500" y="356850"/>
                  <a:ext cx="25" cy="25"/>
                </a:xfrm>
                <a:custGeom>
                  <a:rect b="b" l="l" r="r" t="t"/>
                  <a:pathLst>
                    <a:path extrusionOk="0" fill="none" h="1" w="1">
                      <a:moveTo>
                        <a:pt x="0" y="0"/>
                      </a:moveTo>
                      <a:lnTo>
                        <a:pt x="0" y="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8"/>
              <p:cNvGrpSpPr/>
              <p:nvPr/>
            </p:nvGrpSpPr>
            <p:grpSpPr>
              <a:xfrm>
                <a:off x="-129715" y="-196377"/>
                <a:ext cx="215966" cy="342399"/>
                <a:chOff x="6718575" y="2318625"/>
                <a:chExt cx="256950" cy="407375"/>
              </a:xfrm>
            </p:grpSpPr>
            <p:sp>
              <p:nvSpPr>
                <p:cNvPr id="1504" name="Google Shape;1504;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8"/>
              <p:cNvSpPr/>
              <p:nvPr/>
            </p:nvSpPr>
            <p:spPr>
              <a:xfrm>
                <a:off x="1475201" y="-195610"/>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9525">
                <a:solidFill>
                  <a:srgbClr val="6B9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3" name="Google Shape;1513;p8"/>
          <p:cNvSpPr txBox="1"/>
          <p:nvPr>
            <p:ph type="title"/>
          </p:nvPr>
        </p:nvSpPr>
        <p:spPr>
          <a:xfrm>
            <a:off x="203875" y="2169000"/>
            <a:ext cx="1712400" cy="1143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14" name="Google Shape;1514;p8"/>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15" name="Google Shape;1515;p8"/>
          <p:cNvSpPr/>
          <p:nvPr/>
        </p:nvSpPr>
        <p:spPr>
          <a:xfrm flipH="1">
            <a:off x="2095200" y="0"/>
            <a:ext cx="7048800" cy="685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16" name="Shape 1516"/>
        <p:cNvGrpSpPr/>
        <p:nvPr/>
      </p:nvGrpSpPr>
      <p:grpSpPr>
        <a:xfrm>
          <a:off x="0" y="0"/>
          <a:ext cx="0" cy="0"/>
          <a:chOff x="0" y="0"/>
          <a:chExt cx="0" cy="0"/>
        </a:xfrm>
      </p:grpSpPr>
      <p:sp>
        <p:nvSpPr>
          <p:cNvPr id="1517" name="Google Shape;1517;p9"/>
          <p:cNvSpPr txBox="1"/>
          <p:nvPr>
            <p:ph idx="1" type="body"/>
          </p:nvPr>
        </p:nvSpPr>
        <p:spPr>
          <a:xfrm>
            <a:off x="164145" y="5875067"/>
            <a:ext cx="2346900" cy="6927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1518" name="Google Shape;1518;p9"/>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type="blank">
  <p:cSld name="BLANK">
    <p:spTree>
      <p:nvGrpSpPr>
        <p:cNvPr id="1519" name="Shape 1519"/>
        <p:cNvGrpSpPr/>
        <p:nvPr/>
      </p:nvGrpSpPr>
      <p:grpSpPr>
        <a:xfrm>
          <a:off x="0" y="0"/>
          <a:ext cx="0" cy="0"/>
          <a:chOff x="0" y="0"/>
          <a:chExt cx="0" cy="0"/>
        </a:xfrm>
      </p:grpSpPr>
      <p:sp>
        <p:nvSpPr>
          <p:cNvPr id="1520" name="Google Shape;1520;p10"/>
          <p:cNvSpPr/>
          <p:nvPr/>
        </p:nvSpPr>
        <p:spPr>
          <a:xfrm>
            <a:off x="0" y="0"/>
            <a:ext cx="2095200" cy="68577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1" name="Google Shape;1521;p10"/>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74625" y="646133"/>
            <a:ext cx="5562000" cy="5610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6FA8DC"/>
              </a:buClr>
              <a:buSzPts val="3000"/>
              <a:buFont typeface="Roboto"/>
              <a:buChar char="▸"/>
              <a:defRPr sz="3000">
                <a:solidFill>
                  <a:srgbClr val="073763"/>
                </a:solidFill>
                <a:latin typeface="Roboto"/>
                <a:ea typeface="Roboto"/>
                <a:cs typeface="Roboto"/>
                <a:sym typeface="Roboto"/>
              </a:defRPr>
            </a:lvl1pPr>
            <a:lvl2pPr indent="-381000" lvl="1" marL="9144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2pPr>
            <a:lvl3pPr indent="-381000" lvl="2" marL="13716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3pPr>
            <a:lvl4pPr indent="-342900" lvl="3" marL="1828800">
              <a:spcBef>
                <a:spcPts val="0"/>
              </a:spcBef>
              <a:spcAft>
                <a:spcPts val="0"/>
              </a:spcAft>
              <a:buClr>
                <a:srgbClr val="6FA8DC"/>
              </a:buClr>
              <a:buSzPts val="1800"/>
              <a:buFont typeface="Roboto"/>
              <a:buChar char="●"/>
              <a:defRPr sz="1800">
                <a:solidFill>
                  <a:srgbClr val="073763"/>
                </a:solidFill>
                <a:latin typeface="Roboto"/>
                <a:ea typeface="Roboto"/>
                <a:cs typeface="Roboto"/>
                <a:sym typeface="Roboto"/>
              </a:defRPr>
            </a:lvl4pPr>
            <a:lvl5pPr indent="-342900" lvl="4" marL="22860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5pPr>
            <a:lvl6pPr indent="-342900" lvl="5" marL="27432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6pPr>
            <a:lvl7pPr indent="-342900" lvl="6" marL="32004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7pPr>
            <a:lvl8pPr indent="-342900" lvl="7" marL="36576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8pPr>
            <a:lvl9pPr indent="-342900" lvl="8" marL="41148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9pPr>
          </a:lstStyle>
          <a:p/>
        </p:txBody>
      </p:sp>
      <p:sp>
        <p:nvSpPr>
          <p:cNvPr id="7" name="Google Shape;7;p1"/>
          <p:cNvSpPr txBox="1"/>
          <p:nvPr>
            <p:ph idx="12" type="sldNum"/>
          </p:nvPr>
        </p:nvSpPr>
        <p:spPr>
          <a:xfrm>
            <a:off x="109075" y="194699"/>
            <a:ext cx="1807200" cy="1670400"/>
          </a:xfrm>
          <a:prstGeom prst="rect">
            <a:avLst/>
          </a:prstGeom>
          <a:noFill/>
          <a:ln>
            <a:noFill/>
          </a:ln>
        </p:spPr>
        <p:txBody>
          <a:bodyPr anchorCtr="0" anchor="t" bIns="91425" lIns="91425" spcFirstLastPara="1" rIns="91425" wrap="square" tIns="91425">
            <a:noAutofit/>
          </a:bodyPr>
          <a:lstStyle>
            <a:lvl1pPr lvl="0">
              <a:buNone/>
              <a:defRPr b="1" sz="9600">
                <a:solidFill>
                  <a:srgbClr val="0B5394"/>
                </a:solidFill>
                <a:latin typeface="Montserrat"/>
                <a:ea typeface="Montserrat"/>
                <a:cs typeface="Montserrat"/>
                <a:sym typeface="Montserrat"/>
              </a:defRPr>
            </a:lvl1pPr>
            <a:lvl2pPr lvl="1">
              <a:buNone/>
              <a:defRPr b="1" sz="9600">
                <a:solidFill>
                  <a:srgbClr val="0B5394"/>
                </a:solidFill>
                <a:latin typeface="Montserrat"/>
                <a:ea typeface="Montserrat"/>
                <a:cs typeface="Montserrat"/>
                <a:sym typeface="Montserrat"/>
              </a:defRPr>
            </a:lvl2pPr>
            <a:lvl3pPr lvl="2">
              <a:buNone/>
              <a:defRPr b="1" sz="9600">
                <a:solidFill>
                  <a:srgbClr val="0B5394"/>
                </a:solidFill>
                <a:latin typeface="Montserrat"/>
                <a:ea typeface="Montserrat"/>
                <a:cs typeface="Montserrat"/>
                <a:sym typeface="Montserrat"/>
              </a:defRPr>
            </a:lvl3pPr>
            <a:lvl4pPr lvl="3">
              <a:buNone/>
              <a:defRPr b="1" sz="9600">
                <a:solidFill>
                  <a:srgbClr val="0B5394"/>
                </a:solidFill>
                <a:latin typeface="Montserrat"/>
                <a:ea typeface="Montserrat"/>
                <a:cs typeface="Montserrat"/>
                <a:sym typeface="Montserrat"/>
              </a:defRPr>
            </a:lvl4pPr>
            <a:lvl5pPr lvl="4">
              <a:buNone/>
              <a:defRPr b="1" sz="9600">
                <a:solidFill>
                  <a:srgbClr val="0B5394"/>
                </a:solidFill>
                <a:latin typeface="Montserrat"/>
                <a:ea typeface="Montserrat"/>
                <a:cs typeface="Montserrat"/>
                <a:sym typeface="Montserrat"/>
              </a:defRPr>
            </a:lvl5pPr>
            <a:lvl6pPr lvl="5">
              <a:buNone/>
              <a:defRPr b="1" sz="9600">
                <a:solidFill>
                  <a:srgbClr val="0B5394"/>
                </a:solidFill>
                <a:latin typeface="Montserrat"/>
                <a:ea typeface="Montserrat"/>
                <a:cs typeface="Montserrat"/>
                <a:sym typeface="Montserrat"/>
              </a:defRPr>
            </a:lvl6pPr>
            <a:lvl7pPr lvl="6">
              <a:buNone/>
              <a:defRPr b="1" sz="9600">
                <a:solidFill>
                  <a:srgbClr val="0B5394"/>
                </a:solidFill>
                <a:latin typeface="Montserrat"/>
                <a:ea typeface="Montserrat"/>
                <a:cs typeface="Montserrat"/>
                <a:sym typeface="Montserrat"/>
              </a:defRPr>
            </a:lvl7pPr>
            <a:lvl8pPr lvl="7">
              <a:buNone/>
              <a:defRPr b="1" sz="9600">
                <a:solidFill>
                  <a:srgbClr val="0B5394"/>
                </a:solidFill>
                <a:latin typeface="Montserrat"/>
                <a:ea typeface="Montserrat"/>
                <a:cs typeface="Montserrat"/>
                <a:sym typeface="Montserrat"/>
              </a:defRPr>
            </a:lvl8pPr>
            <a:lvl9pPr lvl="8">
              <a:buNone/>
              <a:defRPr b="1" sz="9600">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203875" y="2169000"/>
            <a:ext cx="1712400" cy="1143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26.png"/><Relationship Id="rId6" Type="http://schemas.openxmlformats.org/officeDocument/2006/relationships/image" Target="../media/image3.png"/><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hyperlink" Target="https://www.w3schools.com/tags/default.asp" TargetMode="External"/><Relationship Id="rId7" Type="http://schemas.openxmlformats.org/officeDocument/2006/relationships/hyperlink" Target="https://www.w3schools.com/cssref/default.as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ametmax.com/quest-ce-que-javascript-et-a-quoi-ca-ser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0.jpg"/><Relationship Id="rId4" Type="http://schemas.openxmlformats.org/officeDocument/2006/relationships/image" Target="../media/image37.jpg"/><Relationship Id="rId5" Type="http://schemas.openxmlformats.org/officeDocument/2006/relationships/hyperlink" Target="https://bit.ly/36czXe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openclassrooms.com/courses/dynamisez-vos-sites-web-avec-javascript" TargetMode="External"/><Relationship Id="rId4" Type="http://schemas.openxmlformats.org/officeDocument/2006/relationships/hyperlink" Target="https://www.grafikart.fr/formations/debuter-javascript" TargetMode="External"/><Relationship Id="rId5" Type="http://schemas.openxmlformats.org/officeDocument/2006/relationships/hyperlink" Target="https://developer.mozilla.org/en-US/docs/Learn/JavaScript/First_step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Google Shape;1530;p13"/>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531" name="Google Shape;1531;p13"/>
          <p:cNvPicPr preferRelativeResize="0"/>
          <p:nvPr/>
        </p:nvPicPr>
        <p:blipFill>
          <a:blip r:embed="rId3">
            <a:alphaModFix/>
          </a:blip>
          <a:stretch>
            <a:fillRect/>
          </a:stretch>
        </p:blipFill>
        <p:spPr>
          <a:xfrm>
            <a:off x="-18200" y="0"/>
            <a:ext cx="10221202" cy="6867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22"/>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B5394"/>
                </a:solidFill>
              </a:rPr>
              <a:t>‹#›</a:t>
            </a:fld>
            <a:endParaRPr>
              <a:solidFill>
                <a:srgbClr val="0B5394"/>
              </a:solidFill>
            </a:endParaRPr>
          </a:p>
        </p:txBody>
      </p:sp>
      <p:sp>
        <p:nvSpPr>
          <p:cNvPr id="1603" name="Google Shape;1603;p22"/>
          <p:cNvSpPr txBox="1"/>
          <p:nvPr>
            <p:ph idx="4294967295" type="ctrTitle"/>
          </p:nvPr>
        </p:nvSpPr>
        <p:spPr>
          <a:xfrm>
            <a:off x="1371600" y="338101"/>
            <a:ext cx="7772400" cy="12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Frameworks</a:t>
            </a:r>
            <a:endParaRPr sz="7200"/>
          </a:p>
        </p:txBody>
      </p:sp>
      <p:pic>
        <p:nvPicPr>
          <p:cNvPr id="1604" name="Google Shape;1604;p22"/>
          <p:cNvPicPr preferRelativeResize="0"/>
          <p:nvPr/>
        </p:nvPicPr>
        <p:blipFill>
          <a:blip r:embed="rId3">
            <a:alphaModFix/>
          </a:blip>
          <a:stretch>
            <a:fillRect/>
          </a:stretch>
        </p:blipFill>
        <p:spPr>
          <a:xfrm>
            <a:off x="0" y="1874100"/>
            <a:ext cx="9144000" cy="5212500"/>
          </a:xfrm>
          <a:prstGeom prst="rect">
            <a:avLst/>
          </a:prstGeom>
          <a:noFill/>
          <a:ln>
            <a:noFill/>
          </a:ln>
        </p:spPr>
      </p:pic>
      <p:sp>
        <p:nvSpPr>
          <p:cNvPr id="1605" name="Google Shape;1605;p22"/>
          <p:cNvSpPr txBox="1"/>
          <p:nvPr/>
        </p:nvSpPr>
        <p:spPr>
          <a:xfrm>
            <a:off x="419400" y="1910600"/>
            <a:ext cx="7929900" cy="3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06" name="Google Shape;1606;p22"/>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07" name="Google Shape;1607;p22"/>
          <p:cNvSpPr txBox="1"/>
          <p:nvPr/>
        </p:nvSpPr>
        <p:spPr>
          <a:xfrm>
            <a:off x="8550950" y="5745175"/>
            <a:ext cx="389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2</a:t>
            </a:r>
            <a:endParaRPr b="1" sz="1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pic>
        <p:nvPicPr>
          <p:cNvPr id="1612" name="Google Shape;1612;p23"/>
          <p:cNvPicPr preferRelativeResize="0"/>
          <p:nvPr/>
        </p:nvPicPr>
        <p:blipFill>
          <a:blip r:embed="rId3">
            <a:alphaModFix/>
          </a:blip>
          <a:stretch>
            <a:fillRect/>
          </a:stretch>
        </p:blipFill>
        <p:spPr>
          <a:xfrm>
            <a:off x="-13850" y="-10"/>
            <a:ext cx="9171677" cy="7337361"/>
          </a:xfrm>
          <a:prstGeom prst="rect">
            <a:avLst/>
          </a:prstGeom>
          <a:noFill/>
          <a:ln>
            <a:noFill/>
          </a:ln>
        </p:spPr>
      </p:pic>
      <p:sp>
        <p:nvSpPr>
          <p:cNvPr id="1613" name="Google Shape;1613;p23"/>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24"/>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B5394"/>
                </a:solidFill>
              </a:rPr>
              <a:t>‹#›</a:t>
            </a:fld>
            <a:endParaRPr>
              <a:solidFill>
                <a:srgbClr val="0B5394"/>
              </a:solidFill>
            </a:endParaRPr>
          </a:p>
        </p:txBody>
      </p:sp>
      <p:sp>
        <p:nvSpPr>
          <p:cNvPr id="1619" name="Google Shape;1619;p24"/>
          <p:cNvSpPr txBox="1"/>
          <p:nvPr>
            <p:ph idx="4294967295" type="ctrTitle"/>
          </p:nvPr>
        </p:nvSpPr>
        <p:spPr>
          <a:xfrm>
            <a:off x="1371600" y="338101"/>
            <a:ext cx="7772400" cy="12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ANGULAR</a:t>
            </a:r>
            <a:endParaRPr sz="7200"/>
          </a:p>
        </p:txBody>
      </p:sp>
      <p:pic>
        <p:nvPicPr>
          <p:cNvPr id="1620" name="Google Shape;1620;p24"/>
          <p:cNvPicPr preferRelativeResize="0"/>
          <p:nvPr/>
        </p:nvPicPr>
        <p:blipFill>
          <a:blip r:embed="rId3">
            <a:alphaModFix/>
          </a:blip>
          <a:stretch>
            <a:fillRect/>
          </a:stretch>
        </p:blipFill>
        <p:spPr>
          <a:xfrm>
            <a:off x="0" y="1874100"/>
            <a:ext cx="9144000" cy="5212500"/>
          </a:xfrm>
          <a:prstGeom prst="rect">
            <a:avLst/>
          </a:prstGeom>
          <a:noFill/>
          <a:ln>
            <a:noFill/>
          </a:ln>
        </p:spPr>
      </p:pic>
      <p:pic>
        <p:nvPicPr>
          <p:cNvPr id="1621" name="Google Shape;1621;p24"/>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22" name="Google Shape;1622;p24"/>
          <p:cNvSpPr txBox="1"/>
          <p:nvPr/>
        </p:nvSpPr>
        <p:spPr>
          <a:xfrm>
            <a:off x="8550950" y="5745175"/>
            <a:ext cx="389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2</a:t>
            </a:r>
            <a:endParaRPr b="1" sz="1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6" name="Shape 1626"/>
        <p:cNvGrpSpPr/>
        <p:nvPr/>
      </p:nvGrpSpPr>
      <p:grpSpPr>
        <a:xfrm>
          <a:off x="0" y="0"/>
          <a:ext cx="0" cy="0"/>
          <a:chOff x="0" y="0"/>
          <a:chExt cx="0" cy="0"/>
        </a:xfrm>
      </p:grpSpPr>
      <p:pic>
        <p:nvPicPr>
          <p:cNvPr id="1627" name="Google Shape;1627;p25"/>
          <p:cNvPicPr preferRelativeResize="0"/>
          <p:nvPr/>
        </p:nvPicPr>
        <p:blipFill>
          <a:blip r:embed="rId3">
            <a:alphaModFix/>
          </a:blip>
          <a:stretch>
            <a:fillRect/>
          </a:stretch>
        </p:blipFill>
        <p:spPr>
          <a:xfrm>
            <a:off x="-1886450" y="-76200"/>
            <a:ext cx="12192000" cy="6934199"/>
          </a:xfrm>
          <a:prstGeom prst="rect">
            <a:avLst/>
          </a:prstGeom>
          <a:noFill/>
          <a:ln>
            <a:noFill/>
          </a:ln>
        </p:spPr>
      </p:pic>
      <p:sp>
        <p:nvSpPr>
          <p:cNvPr id="1628" name="Google Shape;1628;p25"/>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29" name="Google Shape;1629;p25"/>
          <p:cNvSpPr txBox="1"/>
          <p:nvPr>
            <p:ph idx="12" type="sldNum"/>
          </p:nvPr>
        </p:nvSpPr>
        <p:spPr>
          <a:xfrm>
            <a:off x="228600" y="2593800"/>
            <a:ext cx="91440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WEB </a:t>
            </a:r>
            <a:endParaRPr sz="4800"/>
          </a:p>
          <a:p>
            <a:pPr indent="0" lvl="0" marL="0" rtl="0" algn="l">
              <a:spcBef>
                <a:spcPts val="0"/>
              </a:spcBef>
              <a:spcAft>
                <a:spcPts val="0"/>
              </a:spcAft>
              <a:buNone/>
            </a:pPr>
            <a:r>
              <a:rPr lang="en" sz="4800"/>
              <a:t>COMPONENTS</a:t>
            </a:r>
            <a:endParaRPr sz="4800">
              <a:solidFill>
                <a:srgbClr val="9FC5E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Google Shape;1634;p26"/>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35" name="Google Shape;1635;p26"/>
          <p:cNvSpPr txBox="1"/>
          <p:nvPr>
            <p:ph idx="4294967295" type="ctrTitle"/>
          </p:nvPr>
        </p:nvSpPr>
        <p:spPr>
          <a:xfrm>
            <a:off x="2970175" y="4143133"/>
            <a:ext cx="57927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SUJET ET </a:t>
            </a:r>
            <a:endParaRPr/>
          </a:p>
          <a:p>
            <a:pPr indent="0" lvl="0" marL="0" rtl="0" algn="l">
              <a:spcBef>
                <a:spcPts val="0"/>
              </a:spcBef>
              <a:spcAft>
                <a:spcPts val="0"/>
              </a:spcAft>
              <a:buNone/>
            </a:pPr>
            <a:r>
              <a:rPr lang="en"/>
              <a:t>OBJECTIFS</a:t>
            </a:r>
            <a:endParaRPr/>
          </a:p>
        </p:txBody>
      </p:sp>
      <p:pic>
        <p:nvPicPr>
          <p:cNvPr id="1636" name="Google Shape;1636;p26"/>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37" name="Google Shape;1637;p26"/>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 </a:t>
            </a:r>
            <a:endParaRPr sz="2400">
              <a:solidFill>
                <a:srgbClr val="073763"/>
              </a:solidFill>
            </a:endParaRPr>
          </a:p>
        </p:txBody>
      </p:sp>
      <p:sp>
        <p:nvSpPr>
          <p:cNvPr id="1638" name="Google Shape;1638;p26"/>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sp>
        <p:nvSpPr>
          <p:cNvPr id="1639" name="Google Shape;1639;p26"/>
          <p:cNvSpPr txBox="1"/>
          <p:nvPr>
            <p:ph idx="4294967295" type="ctrTitle"/>
          </p:nvPr>
        </p:nvSpPr>
        <p:spPr>
          <a:xfrm>
            <a:off x="0" y="3323825"/>
            <a:ext cx="4869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À quoi ressemble une page web ?</a:t>
            </a:r>
            <a:endParaRPr sz="2400">
              <a:solidFill>
                <a:srgbClr val="073763"/>
              </a:solidFill>
            </a:endParaRPr>
          </a:p>
          <a:p>
            <a:pPr indent="0" lvl="0" marL="0" rtl="0" algn="ctr">
              <a:spcBef>
                <a:spcPts val="0"/>
              </a:spcBef>
              <a:spcAft>
                <a:spcPts val="0"/>
              </a:spcAft>
              <a:buNone/>
            </a:pPr>
            <a:r>
              <a:t/>
            </a:r>
            <a:endParaRPr sz="2400">
              <a:solidFill>
                <a:srgbClr val="073763"/>
              </a:solidFill>
            </a:endParaRPr>
          </a:p>
          <a:p>
            <a:pPr indent="0" lvl="0" marL="0" rtl="0" algn="ctr">
              <a:spcBef>
                <a:spcPts val="0"/>
              </a:spcBef>
              <a:spcAft>
                <a:spcPts val="0"/>
              </a:spcAft>
              <a:buNone/>
            </a:pPr>
            <a:r>
              <a:rPr b="0" lang="en" sz="2400">
                <a:solidFill>
                  <a:srgbClr val="073763"/>
                </a:solidFill>
              </a:rPr>
              <a:t>Juste une grosse entité</a:t>
            </a:r>
            <a:endParaRPr b="0" sz="2400">
              <a:solidFill>
                <a:srgbClr val="07376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27"/>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45" name="Google Shape;1645;p27"/>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 </a:t>
            </a:r>
            <a:endParaRPr sz="2400">
              <a:solidFill>
                <a:srgbClr val="073763"/>
              </a:solidFill>
            </a:endParaRPr>
          </a:p>
        </p:txBody>
      </p:sp>
      <p:sp>
        <p:nvSpPr>
          <p:cNvPr id="1646" name="Google Shape;1646;p27"/>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pic>
        <p:nvPicPr>
          <p:cNvPr id="1647" name="Google Shape;1647;p27"/>
          <p:cNvPicPr preferRelativeResize="0"/>
          <p:nvPr/>
        </p:nvPicPr>
        <p:blipFill>
          <a:blip r:embed="rId3">
            <a:alphaModFix/>
          </a:blip>
          <a:stretch>
            <a:fillRect/>
          </a:stretch>
        </p:blipFill>
        <p:spPr>
          <a:xfrm>
            <a:off x="3604675" y="3017525"/>
            <a:ext cx="5421425" cy="2548350"/>
          </a:xfrm>
          <a:prstGeom prst="rect">
            <a:avLst/>
          </a:prstGeom>
          <a:noFill/>
          <a:ln>
            <a:noFill/>
          </a:ln>
        </p:spPr>
      </p:pic>
      <p:sp>
        <p:nvSpPr>
          <p:cNvPr id="1648" name="Google Shape;1648;p27"/>
          <p:cNvSpPr txBox="1"/>
          <p:nvPr>
            <p:ph idx="4294967295" type="ctrTitle"/>
          </p:nvPr>
        </p:nvSpPr>
        <p:spPr>
          <a:xfrm>
            <a:off x="0" y="3574200"/>
            <a:ext cx="36048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Qui peut être complexe...</a:t>
            </a:r>
            <a:endParaRPr sz="2400">
              <a:solidFill>
                <a:srgbClr val="07376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28"/>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54" name="Google Shape;1654;p28"/>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 </a:t>
            </a:r>
            <a:endParaRPr sz="2400">
              <a:solidFill>
                <a:srgbClr val="073763"/>
              </a:solidFill>
            </a:endParaRPr>
          </a:p>
        </p:txBody>
      </p:sp>
      <p:sp>
        <p:nvSpPr>
          <p:cNvPr id="1655" name="Google Shape;1655;p28"/>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pic>
        <p:nvPicPr>
          <p:cNvPr id="1656" name="Google Shape;1656;p28"/>
          <p:cNvPicPr preferRelativeResize="0"/>
          <p:nvPr/>
        </p:nvPicPr>
        <p:blipFill>
          <a:blip r:embed="rId3">
            <a:alphaModFix/>
          </a:blip>
          <a:stretch>
            <a:fillRect/>
          </a:stretch>
        </p:blipFill>
        <p:spPr>
          <a:xfrm>
            <a:off x="3604675" y="3017525"/>
            <a:ext cx="5421425" cy="2548350"/>
          </a:xfrm>
          <a:prstGeom prst="rect">
            <a:avLst/>
          </a:prstGeom>
          <a:noFill/>
          <a:ln>
            <a:noFill/>
          </a:ln>
        </p:spPr>
      </p:pic>
      <p:sp>
        <p:nvSpPr>
          <p:cNvPr id="1657" name="Google Shape;1657;p28"/>
          <p:cNvSpPr txBox="1"/>
          <p:nvPr>
            <p:ph idx="4294967295" type="ctrTitle"/>
          </p:nvPr>
        </p:nvSpPr>
        <p:spPr>
          <a:xfrm>
            <a:off x="0" y="3306325"/>
            <a:ext cx="3604800" cy="218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Conséquences ?</a:t>
            </a:r>
            <a:endParaRPr sz="2400">
              <a:solidFill>
                <a:srgbClr val="073763"/>
              </a:solidFill>
            </a:endParaRPr>
          </a:p>
          <a:p>
            <a:pPr indent="0" lvl="0" marL="0" rtl="0" algn="ctr">
              <a:spcBef>
                <a:spcPts val="0"/>
              </a:spcBef>
              <a:spcAft>
                <a:spcPts val="0"/>
              </a:spcAft>
              <a:buNone/>
            </a:pPr>
            <a:r>
              <a:t/>
            </a:r>
            <a:endParaRPr b="0" sz="2400">
              <a:solidFill>
                <a:srgbClr val="073763"/>
              </a:solidFill>
            </a:endParaRPr>
          </a:p>
          <a:p>
            <a:pPr indent="0" lvl="0" marL="0" rtl="0" algn="ctr">
              <a:spcBef>
                <a:spcPts val="0"/>
              </a:spcBef>
              <a:spcAft>
                <a:spcPts val="0"/>
              </a:spcAft>
              <a:buNone/>
            </a:pPr>
            <a:r>
              <a:rPr b="0" lang="en" sz="2400">
                <a:solidFill>
                  <a:srgbClr val="073763"/>
                </a:solidFill>
              </a:rPr>
              <a:t>Duplication de code, difficile à modifier et à maintenir</a:t>
            </a:r>
            <a:endParaRPr b="0" sz="2400">
              <a:solidFill>
                <a:srgbClr val="0737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9"/>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63" name="Google Shape;1663;p29"/>
          <p:cNvSpPr txBox="1"/>
          <p:nvPr>
            <p:ph idx="4294967295" type="ctrTitle"/>
          </p:nvPr>
        </p:nvSpPr>
        <p:spPr>
          <a:xfrm>
            <a:off x="2970175" y="4143133"/>
            <a:ext cx="57927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SUJET ET </a:t>
            </a:r>
            <a:endParaRPr/>
          </a:p>
          <a:p>
            <a:pPr indent="0" lvl="0" marL="0" rtl="0" algn="l">
              <a:spcBef>
                <a:spcPts val="0"/>
              </a:spcBef>
              <a:spcAft>
                <a:spcPts val="0"/>
              </a:spcAft>
              <a:buNone/>
            </a:pPr>
            <a:r>
              <a:rPr lang="en"/>
              <a:t>OBJECTIFS</a:t>
            </a:r>
            <a:endParaRPr/>
          </a:p>
        </p:txBody>
      </p:sp>
      <p:pic>
        <p:nvPicPr>
          <p:cNvPr id="1664" name="Google Shape;1664;p29"/>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65" name="Google Shape;1665;p29"/>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 </a:t>
            </a:r>
            <a:endParaRPr sz="2400">
              <a:solidFill>
                <a:srgbClr val="073763"/>
              </a:solidFill>
            </a:endParaRPr>
          </a:p>
        </p:txBody>
      </p:sp>
      <p:sp>
        <p:nvSpPr>
          <p:cNvPr id="1666" name="Google Shape;1666;p29"/>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sp>
        <p:nvSpPr>
          <p:cNvPr id="1667" name="Google Shape;1667;p29"/>
          <p:cNvSpPr txBox="1"/>
          <p:nvPr>
            <p:ph idx="4294967295" type="ctrTitle"/>
          </p:nvPr>
        </p:nvSpPr>
        <p:spPr>
          <a:xfrm>
            <a:off x="0" y="3810000"/>
            <a:ext cx="4869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Comment découper</a:t>
            </a:r>
            <a:endParaRPr sz="2400">
              <a:solidFill>
                <a:srgbClr val="073763"/>
              </a:solidFill>
            </a:endParaRPr>
          </a:p>
          <a:p>
            <a:pPr indent="0" lvl="0" marL="0" rtl="0" algn="ctr">
              <a:spcBef>
                <a:spcPts val="0"/>
              </a:spcBef>
              <a:spcAft>
                <a:spcPts val="0"/>
              </a:spcAft>
              <a:buNone/>
            </a:pPr>
            <a:r>
              <a:rPr lang="en" sz="2400">
                <a:solidFill>
                  <a:srgbClr val="073763"/>
                </a:solidFill>
              </a:rPr>
              <a:t>cette page ?</a:t>
            </a:r>
            <a:endParaRPr sz="2400">
              <a:solidFill>
                <a:srgbClr val="07376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30"/>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pic>
        <p:nvPicPr>
          <p:cNvPr id="1673" name="Google Shape;1673;p30"/>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74" name="Google Shape;1674;p30"/>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 </a:t>
            </a:r>
            <a:endParaRPr sz="2400">
              <a:solidFill>
                <a:srgbClr val="073763"/>
              </a:solidFill>
            </a:endParaRPr>
          </a:p>
        </p:txBody>
      </p:sp>
      <p:sp>
        <p:nvSpPr>
          <p:cNvPr id="1675" name="Google Shape;1675;p30"/>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pic>
        <p:nvPicPr>
          <p:cNvPr id="1676" name="Google Shape;1676;p30"/>
          <p:cNvPicPr preferRelativeResize="0"/>
          <p:nvPr/>
        </p:nvPicPr>
        <p:blipFill>
          <a:blip r:embed="rId4">
            <a:alphaModFix/>
          </a:blip>
          <a:stretch>
            <a:fillRect/>
          </a:stretch>
        </p:blipFill>
        <p:spPr>
          <a:xfrm>
            <a:off x="152400" y="3795775"/>
            <a:ext cx="981075" cy="847725"/>
          </a:xfrm>
          <a:prstGeom prst="rect">
            <a:avLst/>
          </a:prstGeom>
          <a:noFill/>
          <a:ln>
            <a:noFill/>
          </a:ln>
        </p:spPr>
      </p:pic>
      <p:pic>
        <p:nvPicPr>
          <p:cNvPr id="1677" name="Google Shape;1677;p30"/>
          <p:cNvPicPr preferRelativeResize="0"/>
          <p:nvPr/>
        </p:nvPicPr>
        <p:blipFill>
          <a:blip r:embed="rId5">
            <a:alphaModFix/>
          </a:blip>
          <a:stretch>
            <a:fillRect/>
          </a:stretch>
        </p:blipFill>
        <p:spPr>
          <a:xfrm>
            <a:off x="1798225" y="3900550"/>
            <a:ext cx="904875" cy="638175"/>
          </a:xfrm>
          <a:prstGeom prst="rect">
            <a:avLst/>
          </a:prstGeom>
          <a:noFill/>
          <a:ln>
            <a:noFill/>
          </a:ln>
        </p:spPr>
      </p:pic>
      <p:pic>
        <p:nvPicPr>
          <p:cNvPr id="1678" name="Google Shape;1678;p30"/>
          <p:cNvPicPr preferRelativeResize="0"/>
          <p:nvPr/>
        </p:nvPicPr>
        <p:blipFill>
          <a:blip r:embed="rId6">
            <a:alphaModFix/>
          </a:blip>
          <a:stretch>
            <a:fillRect/>
          </a:stretch>
        </p:blipFill>
        <p:spPr>
          <a:xfrm>
            <a:off x="3371750" y="4096088"/>
            <a:ext cx="752475" cy="247075"/>
          </a:xfrm>
          <a:prstGeom prst="rect">
            <a:avLst/>
          </a:prstGeom>
          <a:noFill/>
          <a:ln>
            <a:noFill/>
          </a:ln>
        </p:spPr>
      </p:pic>
      <p:sp>
        <p:nvSpPr>
          <p:cNvPr id="1679" name="Google Shape;1679;p30"/>
          <p:cNvSpPr txBox="1"/>
          <p:nvPr>
            <p:ph idx="4294967295" type="ctrTitle"/>
          </p:nvPr>
        </p:nvSpPr>
        <p:spPr>
          <a:xfrm>
            <a:off x="1087664" y="3733788"/>
            <a:ext cx="7524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073763"/>
                </a:solidFill>
              </a:rPr>
              <a:t>+</a:t>
            </a:r>
            <a:endParaRPr sz="4800">
              <a:solidFill>
                <a:srgbClr val="073763"/>
              </a:solidFill>
            </a:endParaRPr>
          </a:p>
        </p:txBody>
      </p:sp>
      <p:sp>
        <p:nvSpPr>
          <p:cNvPr id="1680" name="Google Shape;1680;p30"/>
          <p:cNvSpPr txBox="1"/>
          <p:nvPr>
            <p:ph idx="4294967295" type="ctrTitle"/>
          </p:nvPr>
        </p:nvSpPr>
        <p:spPr>
          <a:xfrm>
            <a:off x="2663164" y="3719425"/>
            <a:ext cx="7524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073763"/>
                </a:solidFill>
              </a:rPr>
              <a:t>+</a:t>
            </a:r>
            <a:endParaRPr sz="4800">
              <a:solidFill>
                <a:srgbClr val="073763"/>
              </a:solidFill>
            </a:endParaRPr>
          </a:p>
        </p:txBody>
      </p:sp>
      <p:sp>
        <p:nvSpPr>
          <p:cNvPr id="1681" name="Google Shape;1681;p30"/>
          <p:cNvSpPr txBox="1"/>
          <p:nvPr>
            <p:ph idx="4294967295" type="ctrTitle"/>
          </p:nvPr>
        </p:nvSpPr>
        <p:spPr>
          <a:xfrm>
            <a:off x="4107689" y="3719413"/>
            <a:ext cx="7524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073763"/>
                </a:solidFill>
              </a:rPr>
              <a:t>=</a:t>
            </a:r>
            <a:endParaRPr sz="4800">
              <a:solidFill>
                <a:srgbClr val="07376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31"/>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87" name="Google Shape;1687;p31"/>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 </a:t>
            </a:r>
            <a:endParaRPr sz="2400">
              <a:solidFill>
                <a:srgbClr val="073763"/>
              </a:solidFill>
            </a:endParaRPr>
          </a:p>
        </p:txBody>
      </p:sp>
      <p:sp>
        <p:nvSpPr>
          <p:cNvPr id="1688" name="Google Shape;1688;p31"/>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pic>
        <p:nvPicPr>
          <p:cNvPr id="1689" name="Google Shape;1689;p31"/>
          <p:cNvPicPr preferRelativeResize="0"/>
          <p:nvPr/>
        </p:nvPicPr>
        <p:blipFill>
          <a:blip r:embed="rId3">
            <a:alphaModFix/>
          </a:blip>
          <a:stretch>
            <a:fillRect/>
          </a:stretch>
        </p:blipFill>
        <p:spPr>
          <a:xfrm>
            <a:off x="3604675" y="3017525"/>
            <a:ext cx="5421425" cy="2548350"/>
          </a:xfrm>
          <a:prstGeom prst="rect">
            <a:avLst/>
          </a:prstGeom>
          <a:noFill/>
          <a:ln>
            <a:noFill/>
          </a:ln>
        </p:spPr>
      </p:pic>
      <p:sp>
        <p:nvSpPr>
          <p:cNvPr id="1690" name="Google Shape;1690;p31"/>
          <p:cNvSpPr txBox="1"/>
          <p:nvPr>
            <p:ph idx="4294967295" type="ctrTitle"/>
          </p:nvPr>
        </p:nvSpPr>
        <p:spPr>
          <a:xfrm>
            <a:off x="0" y="3574200"/>
            <a:ext cx="36048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Et en vrai, </a:t>
            </a:r>
            <a:endParaRPr sz="2400">
              <a:solidFill>
                <a:srgbClr val="073763"/>
              </a:solidFill>
            </a:endParaRPr>
          </a:p>
          <a:p>
            <a:pPr indent="0" lvl="0" marL="0" rtl="0" algn="ctr">
              <a:spcBef>
                <a:spcPts val="0"/>
              </a:spcBef>
              <a:spcAft>
                <a:spcPts val="0"/>
              </a:spcAft>
              <a:buNone/>
            </a:pPr>
            <a:r>
              <a:rPr lang="en" sz="2400">
                <a:solidFill>
                  <a:srgbClr val="073763"/>
                </a:solidFill>
              </a:rPr>
              <a:t>on fait comment?</a:t>
            </a:r>
            <a:endParaRPr sz="2400">
              <a:solidFill>
                <a:srgbClr val="07376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4"/>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7200">
                <a:solidFill>
                  <a:srgbClr val="0B5394"/>
                </a:solidFill>
              </a:rPr>
              <a:t>‹#›</a:t>
            </a:fld>
            <a:endParaRPr sz="7200">
              <a:solidFill>
                <a:srgbClr val="0B5394"/>
              </a:solidFill>
            </a:endParaRPr>
          </a:p>
        </p:txBody>
      </p:sp>
      <p:sp>
        <p:nvSpPr>
          <p:cNvPr id="1537" name="Google Shape;1537;p14"/>
          <p:cNvSpPr txBox="1"/>
          <p:nvPr>
            <p:ph idx="4294967295" type="ctrTitle"/>
          </p:nvPr>
        </p:nvSpPr>
        <p:spPr>
          <a:xfrm>
            <a:off x="1052300" y="408275"/>
            <a:ext cx="8701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Vous n'avez pas les bases</a:t>
            </a:r>
            <a:endParaRPr sz="4600"/>
          </a:p>
          <a:p>
            <a:pPr indent="0" lvl="0" marL="0" rtl="0" algn="l">
              <a:spcBef>
                <a:spcPts val="0"/>
              </a:spcBef>
              <a:spcAft>
                <a:spcPts val="0"/>
              </a:spcAft>
              <a:buNone/>
            </a:pPr>
            <a:r>
              <a:t/>
            </a:r>
            <a:endParaRPr sz="4600"/>
          </a:p>
        </p:txBody>
      </p:sp>
      <p:pic>
        <p:nvPicPr>
          <p:cNvPr id="1538" name="Google Shape;1538;p14"/>
          <p:cNvPicPr preferRelativeResize="0"/>
          <p:nvPr/>
        </p:nvPicPr>
        <p:blipFill>
          <a:blip r:embed="rId3">
            <a:alphaModFix/>
          </a:blip>
          <a:stretch>
            <a:fillRect/>
          </a:stretch>
        </p:blipFill>
        <p:spPr>
          <a:xfrm>
            <a:off x="0" y="1714500"/>
            <a:ext cx="9144000" cy="5143500"/>
          </a:xfrm>
          <a:prstGeom prst="rect">
            <a:avLst/>
          </a:prstGeom>
          <a:noFill/>
          <a:ln>
            <a:noFill/>
          </a:ln>
        </p:spPr>
      </p:pic>
      <p:pic>
        <p:nvPicPr>
          <p:cNvPr id="1539" name="Google Shape;1539;p14"/>
          <p:cNvPicPr preferRelativeResize="0"/>
          <p:nvPr/>
        </p:nvPicPr>
        <p:blipFill>
          <a:blip r:embed="rId4">
            <a:alphaModFix/>
          </a:blip>
          <a:stretch>
            <a:fillRect/>
          </a:stretch>
        </p:blipFill>
        <p:spPr>
          <a:xfrm>
            <a:off x="723575" y="2663975"/>
            <a:ext cx="2134575" cy="2134575"/>
          </a:xfrm>
          <a:prstGeom prst="rect">
            <a:avLst/>
          </a:prstGeom>
          <a:noFill/>
          <a:ln>
            <a:noFill/>
          </a:ln>
        </p:spPr>
      </p:pic>
      <p:pic>
        <p:nvPicPr>
          <p:cNvPr id="1540" name="Google Shape;1540;p14"/>
          <p:cNvPicPr preferRelativeResize="0"/>
          <p:nvPr/>
        </p:nvPicPr>
        <p:blipFill rotWithShape="1">
          <a:blip r:embed="rId5">
            <a:alphaModFix/>
          </a:blip>
          <a:srcRect b="0" l="0" r="0" t="18943"/>
          <a:stretch/>
        </p:blipFill>
        <p:spPr>
          <a:xfrm>
            <a:off x="6285875" y="2663975"/>
            <a:ext cx="1877437" cy="2134575"/>
          </a:xfrm>
          <a:prstGeom prst="rect">
            <a:avLst/>
          </a:prstGeom>
          <a:noFill/>
          <a:ln>
            <a:noFill/>
          </a:ln>
        </p:spPr>
      </p:pic>
      <p:pic>
        <p:nvPicPr>
          <p:cNvPr id="1541" name="Google Shape;1541;p14"/>
          <p:cNvPicPr preferRelativeResize="0"/>
          <p:nvPr/>
        </p:nvPicPr>
        <p:blipFill rotWithShape="1">
          <a:blip r:embed="rId6">
            <a:alphaModFix/>
          </a:blip>
          <a:srcRect b="0" l="0" r="0" t="19419"/>
          <a:stretch/>
        </p:blipFill>
        <p:spPr>
          <a:xfrm>
            <a:off x="3633288" y="4559050"/>
            <a:ext cx="1877425" cy="2130677"/>
          </a:xfrm>
          <a:prstGeom prst="rect">
            <a:avLst/>
          </a:prstGeom>
          <a:noFill/>
          <a:ln>
            <a:noFill/>
          </a:ln>
        </p:spPr>
      </p:pic>
      <p:pic>
        <p:nvPicPr>
          <p:cNvPr id="1542" name="Google Shape;1542;p14"/>
          <p:cNvPicPr preferRelativeResize="0"/>
          <p:nvPr/>
        </p:nvPicPr>
        <p:blipFill>
          <a:blip r:embed="rId7">
            <a:alphaModFix/>
          </a:blip>
          <a:stretch>
            <a:fillRect/>
          </a:stretch>
        </p:blipFill>
        <p:spPr>
          <a:xfrm>
            <a:off x="8194900" y="6160972"/>
            <a:ext cx="1101499" cy="578300"/>
          </a:xfrm>
          <a:prstGeom prst="rect">
            <a:avLst/>
          </a:prstGeom>
          <a:noFill/>
          <a:ln>
            <a:noFill/>
          </a:ln>
        </p:spPr>
      </p:pic>
      <p:sp>
        <p:nvSpPr>
          <p:cNvPr id="1543" name="Google Shape;1543;p14"/>
          <p:cNvSpPr txBox="1"/>
          <p:nvPr/>
        </p:nvSpPr>
        <p:spPr>
          <a:xfrm>
            <a:off x="8550950" y="5745175"/>
            <a:ext cx="389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2</a:t>
            </a:r>
            <a:endParaRPr b="1"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32"/>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696" name="Google Shape;1696;p32"/>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Approche modulaire</a:t>
            </a:r>
            <a:endParaRPr sz="2400">
              <a:solidFill>
                <a:srgbClr val="073763"/>
              </a:solidFill>
            </a:endParaRPr>
          </a:p>
        </p:txBody>
      </p:sp>
      <p:sp>
        <p:nvSpPr>
          <p:cNvPr id="1697" name="Google Shape;1697;p32"/>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pic>
        <p:nvPicPr>
          <p:cNvPr id="1698" name="Google Shape;1698;p32"/>
          <p:cNvPicPr preferRelativeResize="0"/>
          <p:nvPr/>
        </p:nvPicPr>
        <p:blipFill>
          <a:blip r:embed="rId3">
            <a:alphaModFix/>
          </a:blip>
          <a:stretch>
            <a:fillRect/>
          </a:stretch>
        </p:blipFill>
        <p:spPr>
          <a:xfrm>
            <a:off x="569850" y="2695075"/>
            <a:ext cx="8043400" cy="3132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33"/>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04" name="Google Shape;1704;p33"/>
          <p:cNvSpPr txBox="1"/>
          <p:nvPr>
            <p:ph idx="4294967295" type="ctrTitle"/>
          </p:nvPr>
        </p:nvSpPr>
        <p:spPr>
          <a:xfrm>
            <a:off x="0" y="17382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073763"/>
                </a:solidFill>
              </a:rPr>
              <a:t>Approche modulaire</a:t>
            </a:r>
            <a:endParaRPr sz="2400">
              <a:solidFill>
                <a:srgbClr val="073763"/>
              </a:solidFill>
            </a:endParaRPr>
          </a:p>
          <a:p>
            <a:pPr indent="0" lvl="0" marL="0" rtl="0" algn="ctr">
              <a:spcBef>
                <a:spcPts val="0"/>
              </a:spcBef>
              <a:spcAft>
                <a:spcPts val="0"/>
              </a:spcAft>
              <a:buNone/>
            </a:pPr>
            <a:r>
              <a:t/>
            </a:r>
            <a:endParaRPr sz="2400">
              <a:solidFill>
                <a:srgbClr val="073763"/>
              </a:solidFill>
            </a:endParaRPr>
          </a:p>
        </p:txBody>
      </p:sp>
      <p:sp>
        <p:nvSpPr>
          <p:cNvPr id="1705" name="Google Shape;1705;p33"/>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WEB COMPONENTS</a:t>
            </a:r>
            <a:endParaRPr sz="3000">
              <a:solidFill>
                <a:srgbClr val="9FC5E8"/>
              </a:solidFill>
            </a:endParaRPr>
          </a:p>
        </p:txBody>
      </p:sp>
      <p:pic>
        <p:nvPicPr>
          <p:cNvPr id="1706" name="Google Shape;1706;p33"/>
          <p:cNvPicPr preferRelativeResize="0"/>
          <p:nvPr/>
        </p:nvPicPr>
        <p:blipFill>
          <a:blip r:embed="rId3">
            <a:alphaModFix/>
          </a:blip>
          <a:stretch>
            <a:fillRect/>
          </a:stretch>
        </p:blipFill>
        <p:spPr>
          <a:xfrm>
            <a:off x="558400" y="2695075"/>
            <a:ext cx="8054850" cy="313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pic>
        <p:nvPicPr>
          <p:cNvPr id="1711" name="Google Shape;1711;p34"/>
          <p:cNvPicPr preferRelativeResize="0"/>
          <p:nvPr/>
        </p:nvPicPr>
        <p:blipFill>
          <a:blip r:embed="rId3">
            <a:alphaModFix/>
          </a:blip>
          <a:stretch>
            <a:fillRect/>
          </a:stretch>
        </p:blipFill>
        <p:spPr>
          <a:xfrm>
            <a:off x="0" y="0"/>
            <a:ext cx="12031049" cy="6858001"/>
          </a:xfrm>
          <a:prstGeom prst="rect">
            <a:avLst/>
          </a:prstGeom>
          <a:noFill/>
          <a:ln>
            <a:noFill/>
          </a:ln>
        </p:spPr>
      </p:pic>
      <p:sp>
        <p:nvSpPr>
          <p:cNvPr id="1712" name="Google Shape;1712;p34"/>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13" name="Google Shape;1713;p34"/>
          <p:cNvSpPr txBox="1"/>
          <p:nvPr>
            <p:ph idx="12" type="sldNum"/>
          </p:nvPr>
        </p:nvSpPr>
        <p:spPr>
          <a:xfrm>
            <a:off x="4362100" y="2593800"/>
            <a:ext cx="91440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Angular</a:t>
            </a:r>
            <a:endParaRPr sz="4800"/>
          </a:p>
          <a:p>
            <a:pPr indent="0" lvl="0" marL="0" rtl="0" algn="l">
              <a:spcBef>
                <a:spcPts val="0"/>
              </a:spcBef>
              <a:spcAft>
                <a:spcPts val="0"/>
              </a:spcAft>
              <a:buNone/>
            </a:pPr>
            <a:r>
              <a:rPr lang="en" sz="4800"/>
              <a:t>Concepts</a:t>
            </a:r>
            <a:endParaRPr sz="4800"/>
          </a:p>
        </p:txBody>
      </p:sp>
      <p:pic>
        <p:nvPicPr>
          <p:cNvPr id="1714" name="Google Shape;1714;p34"/>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715" name="Google Shape;1715;p34"/>
          <p:cNvSpPr txBox="1"/>
          <p:nvPr/>
        </p:nvSpPr>
        <p:spPr>
          <a:xfrm>
            <a:off x="8550950" y="5745175"/>
            <a:ext cx="389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1</a:t>
            </a:r>
            <a:endParaRPr b="1" sz="1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35"/>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21" name="Google Shape;1721;p35"/>
          <p:cNvSpPr txBox="1"/>
          <p:nvPr>
            <p:ph idx="4294967295" type="ctrTitle"/>
          </p:nvPr>
        </p:nvSpPr>
        <p:spPr>
          <a:xfrm>
            <a:off x="0" y="15858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COMPONENT</a:t>
            </a:r>
            <a:endParaRPr sz="2400">
              <a:solidFill>
                <a:srgbClr val="073763"/>
              </a:solidFill>
            </a:endParaRPr>
          </a:p>
        </p:txBody>
      </p:sp>
      <p:sp>
        <p:nvSpPr>
          <p:cNvPr id="1722" name="Google Shape;1722;p35"/>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23" name="Google Shape;1723;p35"/>
          <p:cNvPicPr preferRelativeResize="0"/>
          <p:nvPr/>
        </p:nvPicPr>
        <p:blipFill>
          <a:blip r:embed="rId3">
            <a:alphaModFix/>
          </a:blip>
          <a:stretch>
            <a:fillRect/>
          </a:stretch>
        </p:blipFill>
        <p:spPr>
          <a:xfrm>
            <a:off x="152400" y="3014725"/>
            <a:ext cx="8582025" cy="185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Google Shape;1728;p36"/>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29" name="Google Shape;1729;p36"/>
          <p:cNvSpPr txBox="1"/>
          <p:nvPr>
            <p:ph idx="4294967295" type="ctrTitle"/>
          </p:nvPr>
        </p:nvSpPr>
        <p:spPr>
          <a:xfrm>
            <a:off x="0" y="15858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COMPONENT</a:t>
            </a:r>
            <a:endParaRPr sz="2400">
              <a:solidFill>
                <a:srgbClr val="073763"/>
              </a:solidFill>
            </a:endParaRPr>
          </a:p>
        </p:txBody>
      </p:sp>
      <p:sp>
        <p:nvSpPr>
          <p:cNvPr id="1730" name="Google Shape;1730;p36"/>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31" name="Google Shape;1731;p36"/>
          <p:cNvPicPr preferRelativeResize="0"/>
          <p:nvPr/>
        </p:nvPicPr>
        <p:blipFill>
          <a:blip r:embed="rId3">
            <a:alphaModFix/>
          </a:blip>
          <a:stretch>
            <a:fillRect/>
          </a:stretch>
        </p:blipFill>
        <p:spPr>
          <a:xfrm>
            <a:off x="566825" y="2513125"/>
            <a:ext cx="4339400" cy="3889075"/>
          </a:xfrm>
          <a:prstGeom prst="rect">
            <a:avLst/>
          </a:prstGeom>
          <a:noFill/>
          <a:ln>
            <a:noFill/>
          </a:ln>
        </p:spPr>
      </p:pic>
      <p:pic>
        <p:nvPicPr>
          <p:cNvPr id="1732" name="Google Shape;1732;p36"/>
          <p:cNvPicPr preferRelativeResize="0"/>
          <p:nvPr/>
        </p:nvPicPr>
        <p:blipFill>
          <a:blip r:embed="rId4">
            <a:alphaModFix/>
          </a:blip>
          <a:stretch>
            <a:fillRect/>
          </a:stretch>
        </p:blipFill>
        <p:spPr>
          <a:xfrm>
            <a:off x="5753800" y="2405125"/>
            <a:ext cx="2561375" cy="379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sp>
        <p:nvSpPr>
          <p:cNvPr id="1737" name="Google Shape;1737;p37"/>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38" name="Google Shape;1738;p37"/>
          <p:cNvSpPr txBox="1"/>
          <p:nvPr>
            <p:ph idx="4294967295" type="ctrTitle"/>
          </p:nvPr>
        </p:nvSpPr>
        <p:spPr>
          <a:xfrm>
            <a:off x="0" y="15858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COMPONENT</a:t>
            </a:r>
            <a:endParaRPr sz="2400">
              <a:solidFill>
                <a:srgbClr val="073763"/>
              </a:solidFill>
            </a:endParaRPr>
          </a:p>
          <a:p>
            <a:pPr indent="0" lvl="0" marL="0" rtl="0" algn="ctr">
              <a:spcBef>
                <a:spcPts val="0"/>
              </a:spcBef>
              <a:spcAft>
                <a:spcPts val="0"/>
              </a:spcAft>
              <a:buNone/>
            </a:pPr>
            <a:r>
              <a:rPr lang="en" sz="2400">
                <a:solidFill>
                  <a:srgbClr val="073763"/>
                </a:solidFill>
              </a:rPr>
              <a:t>Utilisation</a:t>
            </a:r>
            <a:endParaRPr sz="2400">
              <a:solidFill>
                <a:srgbClr val="073763"/>
              </a:solidFill>
            </a:endParaRPr>
          </a:p>
        </p:txBody>
      </p:sp>
      <p:sp>
        <p:nvSpPr>
          <p:cNvPr id="1739" name="Google Shape;1739;p37"/>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40" name="Google Shape;1740;p37"/>
          <p:cNvPicPr preferRelativeResize="0"/>
          <p:nvPr/>
        </p:nvPicPr>
        <p:blipFill>
          <a:blip r:embed="rId3">
            <a:alphaModFix/>
          </a:blip>
          <a:stretch>
            <a:fillRect/>
          </a:stretch>
        </p:blipFill>
        <p:spPr>
          <a:xfrm>
            <a:off x="2236303" y="2968534"/>
            <a:ext cx="4371072" cy="2809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sp>
        <p:nvSpPr>
          <p:cNvPr id="1745" name="Google Shape;1745;p38"/>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46" name="Google Shape;1746;p38"/>
          <p:cNvSpPr txBox="1"/>
          <p:nvPr>
            <p:ph idx="4294967295" type="ctrTitle"/>
          </p:nvPr>
        </p:nvSpPr>
        <p:spPr>
          <a:xfrm>
            <a:off x="0" y="15858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COMPONENT</a:t>
            </a:r>
            <a:endParaRPr sz="2400">
              <a:solidFill>
                <a:srgbClr val="073763"/>
              </a:solidFill>
            </a:endParaRPr>
          </a:p>
        </p:txBody>
      </p:sp>
      <p:sp>
        <p:nvSpPr>
          <p:cNvPr id="1747" name="Google Shape;1747;p38"/>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48" name="Google Shape;1748;p38"/>
          <p:cNvPicPr preferRelativeResize="0"/>
          <p:nvPr/>
        </p:nvPicPr>
        <p:blipFill>
          <a:blip r:embed="rId3">
            <a:alphaModFix/>
          </a:blip>
          <a:stretch>
            <a:fillRect/>
          </a:stretch>
        </p:blipFill>
        <p:spPr>
          <a:xfrm>
            <a:off x="566825" y="2513125"/>
            <a:ext cx="4339400" cy="3889075"/>
          </a:xfrm>
          <a:prstGeom prst="rect">
            <a:avLst/>
          </a:prstGeom>
          <a:noFill/>
          <a:ln>
            <a:noFill/>
          </a:ln>
        </p:spPr>
      </p:pic>
      <p:pic>
        <p:nvPicPr>
          <p:cNvPr id="1749" name="Google Shape;1749;p38"/>
          <p:cNvPicPr preferRelativeResize="0"/>
          <p:nvPr/>
        </p:nvPicPr>
        <p:blipFill>
          <a:blip r:embed="rId4">
            <a:alphaModFix/>
          </a:blip>
          <a:stretch>
            <a:fillRect/>
          </a:stretch>
        </p:blipFill>
        <p:spPr>
          <a:xfrm>
            <a:off x="5753800" y="2405125"/>
            <a:ext cx="2561375" cy="3794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39"/>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55" name="Google Shape;1755;p39"/>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56" name="Google Shape;1756;p39"/>
          <p:cNvPicPr preferRelativeResize="0"/>
          <p:nvPr/>
        </p:nvPicPr>
        <p:blipFill>
          <a:blip r:embed="rId3">
            <a:alphaModFix/>
          </a:blip>
          <a:stretch>
            <a:fillRect/>
          </a:stretch>
        </p:blipFill>
        <p:spPr>
          <a:xfrm>
            <a:off x="1643563" y="1477822"/>
            <a:ext cx="3031625" cy="5389550"/>
          </a:xfrm>
          <a:prstGeom prst="rect">
            <a:avLst/>
          </a:prstGeom>
          <a:noFill/>
          <a:ln>
            <a:noFill/>
          </a:ln>
        </p:spPr>
      </p:pic>
      <p:sp>
        <p:nvSpPr>
          <p:cNvPr id="1757" name="Google Shape;1757;p39"/>
          <p:cNvSpPr/>
          <p:nvPr/>
        </p:nvSpPr>
        <p:spPr>
          <a:xfrm>
            <a:off x="1689075" y="2259950"/>
            <a:ext cx="2940600" cy="31152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9"/>
          <p:cNvSpPr/>
          <p:nvPr/>
        </p:nvSpPr>
        <p:spPr>
          <a:xfrm>
            <a:off x="1745775" y="3986825"/>
            <a:ext cx="2413500" cy="588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9" name="Google Shape;1759;p39"/>
          <p:cNvCxnSpPr>
            <a:stCxn id="1760" idx="3"/>
            <a:endCxn id="1761" idx="1"/>
          </p:cNvCxnSpPr>
          <p:nvPr/>
        </p:nvCxnSpPr>
        <p:spPr>
          <a:xfrm flipH="1" rot="10800000">
            <a:off x="4629172" y="2227370"/>
            <a:ext cx="1361700" cy="862500"/>
          </a:xfrm>
          <a:prstGeom prst="straightConnector1">
            <a:avLst/>
          </a:prstGeom>
          <a:noFill/>
          <a:ln cap="flat" cmpd="sng" w="19050">
            <a:solidFill>
              <a:srgbClr val="4A86E8"/>
            </a:solidFill>
            <a:prstDash val="solid"/>
            <a:round/>
            <a:headEnd len="med" w="med" type="none"/>
            <a:tailEnd len="med" w="med" type="none"/>
          </a:ln>
        </p:spPr>
      </p:cxnSp>
      <p:cxnSp>
        <p:nvCxnSpPr>
          <p:cNvPr id="1762" name="Google Shape;1762;p39"/>
          <p:cNvCxnSpPr>
            <a:stCxn id="1758" idx="3"/>
            <a:endCxn id="1763" idx="1"/>
          </p:cNvCxnSpPr>
          <p:nvPr/>
        </p:nvCxnSpPr>
        <p:spPr>
          <a:xfrm>
            <a:off x="4159275" y="4281125"/>
            <a:ext cx="1591500" cy="753000"/>
          </a:xfrm>
          <a:prstGeom prst="straightConnector1">
            <a:avLst/>
          </a:prstGeom>
          <a:noFill/>
          <a:ln cap="flat" cmpd="sng" w="19050">
            <a:solidFill>
              <a:srgbClr val="4A86E8"/>
            </a:solidFill>
            <a:prstDash val="solid"/>
            <a:round/>
            <a:headEnd len="med" w="med" type="none"/>
            <a:tailEnd len="med" w="med" type="none"/>
          </a:ln>
        </p:spPr>
      </p:cxnSp>
      <p:sp>
        <p:nvSpPr>
          <p:cNvPr id="1764" name="Google Shape;1764;p39"/>
          <p:cNvSpPr/>
          <p:nvPr/>
        </p:nvSpPr>
        <p:spPr>
          <a:xfrm>
            <a:off x="4159275" y="4223800"/>
            <a:ext cx="86700" cy="999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9"/>
          <p:cNvSpPr/>
          <p:nvPr/>
        </p:nvSpPr>
        <p:spPr>
          <a:xfrm>
            <a:off x="4616475" y="3004600"/>
            <a:ext cx="86700" cy="999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9"/>
          <p:cNvSpPr txBox="1"/>
          <p:nvPr/>
        </p:nvSpPr>
        <p:spPr>
          <a:xfrm>
            <a:off x="5990875" y="2068650"/>
            <a:ext cx="19332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MessageComponent</a:t>
            </a:r>
            <a:endParaRPr b="1"/>
          </a:p>
        </p:txBody>
      </p:sp>
      <p:sp>
        <p:nvSpPr>
          <p:cNvPr id="1763" name="Google Shape;1763;p39"/>
          <p:cNvSpPr txBox="1"/>
          <p:nvPr/>
        </p:nvSpPr>
        <p:spPr>
          <a:xfrm>
            <a:off x="5750725" y="4764725"/>
            <a:ext cx="24135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MessageListComponent</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8" name="Shape 1768"/>
        <p:cNvGrpSpPr/>
        <p:nvPr/>
      </p:nvGrpSpPr>
      <p:grpSpPr>
        <a:xfrm>
          <a:off x="0" y="0"/>
          <a:ext cx="0" cy="0"/>
          <a:chOff x="0" y="0"/>
          <a:chExt cx="0" cy="0"/>
        </a:xfrm>
      </p:grpSpPr>
      <p:sp>
        <p:nvSpPr>
          <p:cNvPr id="1769" name="Google Shape;1769;p40"/>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70" name="Google Shape;1770;p40"/>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71" name="Google Shape;1771;p40"/>
          <p:cNvPicPr preferRelativeResize="0"/>
          <p:nvPr/>
        </p:nvPicPr>
        <p:blipFill>
          <a:blip r:embed="rId3">
            <a:alphaModFix/>
          </a:blip>
          <a:stretch>
            <a:fillRect/>
          </a:stretch>
        </p:blipFill>
        <p:spPr>
          <a:xfrm>
            <a:off x="1643563" y="1477822"/>
            <a:ext cx="3031625" cy="5389550"/>
          </a:xfrm>
          <a:prstGeom prst="rect">
            <a:avLst/>
          </a:prstGeom>
          <a:noFill/>
          <a:ln>
            <a:noFill/>
          </a:ln>
        </p:spPr>
      </p:pic>
      <p:sp>
        <p:nvSpPr>
          <p:cNvPr id="1772" name="Google Shape;1772;p40"/>
          <p:cNvSpPr/>
          <p:nvPr/>
        </p:nvSpPr>
        <p:spPr>
          <a:xfrm>
            <a:off x="1689075" y="2259950"/>
            <a:ext cx="2940600" cy="31152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0"/>
          <p:cNvSpPr/>
          <p:nvPr/>
        </p:nvSpPr>
        <p:spPr>
          <a:xfrm>
            <a:off x="1745775" y="3986825"/>
            <a:ext cx="2413500" cy="588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4" name="Google Shape;1774;p40"/>
          <p:cNvCxnSpPr>
            <a:stCxn id="1775" idx="3"/>
            <a:endCxn id="1776" idx="1"/>
          </p:cNvCxnSpPr>
          <p:nvPr/>
        </p:nvCxnSpPr>
        <p:spPr>
          <a:xfrm flipH="1" rot="10800000">
            <a:off x="4629172" y="2227370"/>
            <a:ext cx="1361700" cy="862500"/>
          </a:xfrm>
          <a:prstGeom prst="straightConnector1">
            <a:avLst/>
          </a:prstGeom>
          <a:noFill/>
          <a:ln cap="flat" cmpd="sng" w="19050">
            <a:solidFill>
              <a:srgbClr val="4A86E8"/>
            </a:solidFill>
            <a:prstDash val="solid"/>
            <a:round/>
            <a:headEnd len="med" w="med" type="none"/>
            <a:tailEnd len="med" w="med" type="none"/>
          </a:ln>
        </p:spPr>
      </p:cxnSp>
      <p:cxnSp>
        <p:nvCxnSpPr>
          <p:cNvPr id="1777" name="Google Shape;1777;p40"/>
          <p:cNvCxnSpPr>
            <a:stCxn id="1773" idx="3"/>
            <a:endCxn id="1778" idx="1"/>
          </p:cNvCxnSpPr>
          <p:nvPr/>
        </p:nvCxnSpPr>
        <p:spPr>
          <a:xfrm>
            <a:off x="4159275" y="4281125"/>
            <a:ext cx="1591500" cy="723900"/>
          </a:xfrm>
          <a:prstGeom prst="straightConnector1">
            <a:avLst/>
          </a:prstGeom>
          <a:noFill/>
          <a:ln cap="flat" cmpd="sng" w="19050">
            <a:solidFill>
              <a:srgbClr val="4A86E8"/>
            </a:solidFill>
            <a:prstDash val="solid"/>
            <a:round/>
            <a:headEnd len="med" w="med" type="none"/>
            <a:tailEnd len="med" w="med" type="none"/>
          </a:ln>
        </p:spPr>
      </p:cxnSp>
      <p:sp>
        <p:nvSpPr>
          <p:cNvPr id="1779" name="Google Shape;1779;p40"/>
          <p:cNvSpPr/>
          <p:nvPr/>
        </p:nvSpPr>
        <p:spPr>
          <a:xfrm>
            <a:off x="4159275" y="4223800"/>
            <a:ext cx="86700" cy="999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0"/>
          <p:cNvSpPr/>
          <p:nvPr/>
        </p:nvSpPr>
        <p:spPr>
          <a:xfrm>
            <a:off x="4616475" y="3004600"/>
            <a:ext cx="86700" cy="999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0"/>
          <p:cNvSpPr txBox="1"/>
          <p:nvPr/>
        </p:nvSpPr>
        <p:spPr>
          <a:xfrm>
            <a:off x="5990875" y="2068650"/>
            <a:ext cx="19332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MessageComponent</a:t>
            </a:r>
            <a:endParaRPr/>
          </a:p>
        </p:txBody>
      </p:sp>
      <p:sp>
        <p:nvSpPr>
          <p:cNvPr id="1778" name="Google Shape;1778;p40"/>
          <p:cNvSpPr txBox="1"/>
          <p:nvPr/>
        </p:nvSpPr>
        <p:spPr>
          <a:xfrm>
            <a:off x="5750725" y="4735875"/>
            <a:ext cx="24135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MessageListComponent</a:t>
            </a:r>
            <a:endParaRPr/>
          </a:p>
        </p:txBody>
      </p:sp>
      <p:cxnSp>
        <p:nvCxnSpPr>
          <p:cNvPr id="1780" name="Google Shape;1780;p40"/>
          <p:cNvCxnSpPr/>
          <p:nvPr/>
        </p:nvCxnSpPr>
        <p:spPr>
          <a:xfrm>
            <a:off x="6212400" y="2562075"/>
            <a:ext cx="0" cy="2173800"/>
          </a:xfrm>
          <a:prstGeom prst="straightConnector1">
            <a:avLst/>
          </a:prstGeom>
          <a:noFill/>
          <a:ln cap="flat" cmpd="sng" w="19050">
            <a:solidFill>
              <a:srgbClr val="4A86E8"/>
            </a:solidFill>
            <a:prstDash val="solid"/>
            <a:round/>
            <a:headEnd len="med" w="med" type="none"/>
            <a:tailEnd len="med" w="med" type="triangle"/>
          </a:ln>
        </p:spPr>
      </p:cxnSp>
      <p:cxnSp>
        <p:nvCxnSpPr>
          <p:cNvPr id="1781" name="Google Shape;1781;p40"/>
          <p:cNvCxnSpPr/>
          <p:nvPr/>
        </p:nvCxnSpPr>
        <p:spPr>
          <a:xfrm rot="10800000">
            <a:off x="7721325" y="2523600"/>
            <a:ext cx="10800" cy="2173800"/>
          </a:xfrm>
          <a:prstGeom prst="straightConnector1">
            <a:avLst/>
          </a:prstGeom>
          <a:noFill/>
          <a:ln cap="flat" cmpd="sng" w="19050">
            <a:solidFill>
              <a:srgbClr val="4A86E8"/>
            </a:solidFill>
            <a:prstDash val="solid"/>
            <a:round/>
            <a:headEnd len="med" w="med" type="none"/>
            <a:tailEnd len="med" w="med" type="triangle"/>
          </a:ln>
        </p:spPr>
      </p:cxnSp>
      <p:sp>
        <p:nvSpPr>
          <p:cNvPr id="1782" name="Google Shape;1782;p40"/>
          <p:cNvSpPr txBox="1"/>
          <p:nvPr/>
        </p:nvSpPr>
        <p:spPr>
          <a:xfrm>
            <a:off x="7721325" y="3023775"/>
            <a:ext cx="1246500" cy="1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9900"/>
                </a:solidFill>
              </a:rPr>
              <a:t>Message</a:t>
            </a:r>
            <a:endParaRPr b="1">
              <a:solidFill>
                <a:srgbClr val="FF9900"/>
              </a:solidFill>
            </a:endParaRPr>
          </a:p>
          <a:p>
            <a:pPr indent="0" lvl="0" marL="0" rtl="0" algn="l">
              <a:spcBef>
                <a:spcPts val="0"/>
              </a:spcBef>
              <a:spcAft>
                <a:spcPts val="0"/>
              </a:spcAft>
              <a:buNone/>
            </a:pPr>
            <a:r>
              <a:rPr b="1" lang="en">
                <a:solidFill>
                  <a:srgbClr val="FF9900"/>
                </a:solidFill>
              </a:rPr>
              <a:t>Sender</a:t>
            </a:r>
            <a:endParaRPr b="1">
              <a:solidFill>
                <a:srgbClr val="FF9900"/>
              </a:solidFill>
            </a:endParaRPr>
          </a:p>
          <a:p>
            <a:pPr indent="0" lvl="0" marL="0" rtl="0" algn="l">
              <a:spcBef>
                <a:spcPts val="0"/>
              </a:spcBef>
              <a:spcAft>
                <a:spcPts val="0"/>
              </a:spcAft>
              <a:buNone/>
            </a:pPr>
            <a:r>
              <a:rPr b="1" lang="en">
                <a:solidFill>
                  <a:srgbClr val="FF9900"/>
                </a:solidFill>
              </a:rPr>
              <a:t>Date</a:t>
            </a:r>
            <a:endParaRPr/>
          </a:p>
        </p:txBody>
      </p:sp>
      <p:sp>
        <p:nvSpPr>
          <p:cNvPr id="1783" name="Google Shape;1783;p40"/>
          <p:cNvSpPr txBox="1"/>
          <p:nvPr/>
        </p:nvSpPr>
        <p:spPr>
          <a:xfrm>
            <a:off x="4965900" y="2976875"/>
            <a:ext cx="1246500" cy="1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9900"/>
                </a:solidFill>
              </a:rPr>
              <a:t>Event</a:t>
            </a:r>
            <a:endParaRPr b="1">
              <a:solidFill>
                <a:srgbClr val="FF9900"/>
              </a:solidFill>
            </a:endParaRPr>
          </a:p>
          <a:p>
            <a:pPr indent="0" lvl="0" marL="0" rtl="0" algn="l">
              <a:spcBef>
                <a:spcPts val="0"/>
              </a:spcBef>
              <a:spcAft>
                <a:spcPts val="0"/>
              </a:spcAft>
              <a:buNone/>
            </a:pPr>
            <a:r>
              <a:rPr lang="en"/>
              <a:t>“Message lu”</a:t>
            </a:r>
            <a:endParaRPr/>
          </a:p>
        </p:txBody>
      </p:sp>
      <p:sp>
        <p:nvSpPr>
          <p:cNvPr id="1784" name="Google Shape;1784;p40"/>
          <p:cNvSpPr txBox="1"/>
          <p:nvPr>
            <p:ph idx="4294967295" type="ctrTitle"/>
          </p:nvPr>
        </p:nvSpPr>
        <p:spPr>
          <a:xfrm>
            <a:off x="4737025" y="1297275"/>
            <a:ext cx="44409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Input &amp; Output</a:t>
            </a:r>
            <a:endParaRPr sz="2400">
              <a:solidFill>
                <a:srgbClr val="07376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41"/>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790" name="Google Shape;1790;p41"/>
          <p:cNvSpPr txBox="1"/>
          <p:nvPr>
            <p:ph idx="12" type="sldNum"/>
          </p:nvPr>
        </p:nvSpPr>
        <p:spPr>
          <a:xfrm>
            <a:off x="19394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791" name="Google Shape;1791;p41"/>
          <p:cNvPicPr preferRelativeResize="0"/>
          <p:nvPr/>
        </p:nvPicPr>
        <p:blipFill>
          <a:blip r:embed="rId3">
            <a:alphaModFix/>
          </a:blip>
          <a:stretch>
            <a:fillRect/>
          </a:stretch>
        </p:blipFill>
        <p:spPr>
          <a:xfrm>
            <a:off x="1643563" y="1477822"/>
            <a:ext cx="3031625" cy="5389550"/>
          </a:xfrm>
          <a:prstGeom prst="rect">
            <a:avLst/>
          </a:prstGeom>
          <a:noFill/>
          <a:ln>
            <a:noFill/>
          </a:ln>
        </p:spPr>
      </p:pic>
      <p:sp>
        <p:nvSpPr>
          <p:cNvPr id="1792" name="Google Shape;1792;p41"/>
          <p:cNvSpPr/>
          <p:nvPr/>
        </p:nvSpPr>
        <p:spPr>
          <a:xfrm>
            <a:off x="1689075" y="2259950"/>
            <a:ext cx="2940600" cy="31152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1745775" y="3986825"/>
            <a:ext cx="2413500" cy="588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4" name="Google Shape;1794;p41"/>
          <p:cNvCxnSpPr>
            <a:stCxn id="1795" idx="3"/>
            <a:endCxn id="1796" idx="1"/>
          </p:cNvCxnSpPr>
          <p:nvPr/>
        </p:nvCxnSpPr>
        <p:spPr>
          <a:xfrm flipH="1" rot="10800000">
            <a:off x="4629172" y="2227370"/>
            <a:ext cx="1361700" cy="862500"/>
          </a:xfrm>
          <a:prstGeom prst="straightConnector1">
            <a:avLst/>
          </a:prstGeom>
          <a:noFill/>
          <a:ln cap="flat" cmpd="sng" w="19050">
            <a:solidFill>
              <a:srgbClr val="4A86E8"/>
            </a:solidFill>
            <a:prstDash val="solid"/>
            <a:round/>
            <a:headEnd len="med" w="med" type="none"/>
            <a:tailEnd len="med" w="med" type="none"/>
          </a:ln>
        </p:spPr>
      </p:cxnSp>
      <p:cxnSp>
        <p:nvCxnSpPr>
          <p:cNvPr id="1797" name="Google Shape;1797;p41"/>
          <p:cNvCxnSpPr>
            <a:stCxn id="1793" idx="3"/>
            <a:endCxn id="1798" idx="1"/>
          </p:cNvCxnSpPr>
          <p:nvPr/>
        </p:nvCxnSpPr>
        <p:spPr>
          <a:xfrm>
            <a:off x="4159275" y="4281125"/>
            <a:ext cx="1591500" cy="723900"/>
          </a:xfrm>
          <a:prstGeom prst="straightConnector1">
            <a:avLst/>
          </a:prstGeom>
          <a:noFill/>
          <a:ln cap="flat" cmpd="sng" w="19050">
            <a:solidFill>
              <a:srgbClr val="4A86E8"/>
            </a:solidFill>
            <a:prstDash val="solid"/>
            <a:round/>
            <a:headEnd len="med" w="med" type="none"/>
            <a:tailEnd len="med" w="med" type="none"/>
          </a:ln>
        </p:spPr>
      </p:cxnSp>
      <p:sp>
        <p:nvSpPr>
          <p:cNvPr id="1799" name="Google Shape;1799;p41"/>
          <p:cNvSpPr/>
          <p:nvPr/>
        </p:nvSpPr>
        <p:spPr>
          <a:xfrm>
            <a:off x="4159275" y="4223800"/>
            <a:ext cx="86700" cy="999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4616475" y="3004600"/>
            <a:ext cx="86700" cy="999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txBox="1"/>
          <p:nvPr/>
        </p:nvSpPr>
        <p:spPr>
          <a:xfrm>
            <a:off x="5990875" y="2068650"/>
            <a:ext cx="19332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MessageComponent</a:t>
            </a:r>
            <a:endParaRPr/>
          </a:p>
        </p:txBody>
      </p:sp>
      <p:sp>
        <p:nvSpPr>
          <p:cNvPr id="1798" name="Google Shape;1798;p41"/>
          <p:cNvSpPr txBox="1"/>
          <p:nvPr/>
        </p:nvSpPr>
        <p:spPr>
          <a:xfrm>
            <a:off x="5750725" y="4735875"/>
            <a:ext cx="24135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MessageListComponent</a:t>
            </a:r>
            <a:endParaRPr/>
          </a:p>
        </p:txBody>
      </p:sp>
      <p:cxnSp>
        <p:nvCxnSpPr>
          <p:cNvPr id="1800" name="Google Shape;1800;p41"/>
          <p:cNvCxnSpPr/>
          <p:nvPr/>
        </p:nvCxnSpPr>
        <p:spPr>
          <a:xfrm>
            <a:off x="6212400" y="2562075"/>
            <a:ext cx="0" cy="2173800"/>
          </a:xfrm>
          <a:prstGeom prst="straightConnector1">
            <a:avLst/>
          </a:prstGeom>
          <a:noFill/>
          <a:ln cap="flat" cmpd="sng" w="19050">
            <a:solidFill>
              <a:srgbClr val="4A86E8"/>
            </a:solidFill>
            <a:prstDash val="solid"/>
            <a:round/>
            <a:headEnd len="med" w="med" type="none"/>
            <a:tailEnd len="med" w="med" type="triangle"/>
          </a:ln>
        </p:spPr>
      </p:cxnSp>
      <p:cxnSp>
        <p:nvCxnSpPr>
          <p:cNvPr id="1801" name="Google Shape;1801;p41"/>
          <p:cNvCxnSpPr/>
          <p:nvPr/>
        </p:nvCxnSpPr>
        <p:spPr>
          <a:xfrm rot="10800000">
            <a:off x="7721325" y="2523600"/>
            <a:ext cx="10800" cy="2173800"/>
          </a:xfrm>
          <a:prstGeom prst="straightConnector1">
            <a:avLst/>
          </a:prstGeom>
          <a:noFill/>
          <a:ln cap="flat" cmpd="sng" w="19050">
            <a:solidFill>
              <a:srgbClr val="4A86E8"/>
            </a:solidFill>
            <a:prstDash val="solid"/>
            <a:round/>
            <a:headEnd len="med" w="med" type="none"/>
            <a:tailEnd len="med" w="med" type="triangle"/>
          </a:ln>
        </p:spPr>
      </p:cxnSp>
      <p:sp>
        <p:nvSpPr>
          <p:cNvPr id="1802" name="Google Shape;1802;p41"/>
          <p:cNvSpPr txBox="1"/>
          <p:nvPr/>
        </p:nvSpPr>
        <p:spPr>
          <a:xfrm>
            <a:off x="7721325" y="3023775"/>
            <a:ext cx="1246500" cy="1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9900"/>
                </a:solidFill>
              </a:rPr>
              <a:t>Message</a:t>
            </a:r>
            <a:endParaRPr b="1">
              <a:solidFill>
                <a:srgbClr val="FF9900"/>
              </a:solidFill>
            </a:endParaRPr>
          </a:p>
          <a:p>
            <a:pPr indent="0" lvl="0" marL="0" rtl="0" algn="l">
              <a:spcBef>
                <a:spcPts val="0"/>
              </a:spcBef>
              <a:spcAft>
                <a:spcPts val="0"/>
              </a:spcAft>
              <a:buNone/>
            </a:pPr>
            <a:r>
              <a:rPr b="1" lang="en">
                <a:solidFill>
                  <a:srgbClr val="FF9900"/>
                </a:solidFill>
              </a:rPr>
              <a:t>Sender</a:t>
            </a:r>
            <a:endParaRPr b="1">
              <a:solidFill>
                <a:srgbClr val="FF9900"/>
              </a:solidFill>
            </a:endParaRPr>
          </a:p>
          <a:p>
            <a:pPr indent="0" lvl="0" marL="0" rtl="0" algn="l">
              <a:spcBef>
                <a:spcPts val="0"/>
              </a:spcBef>
              <a:spcAft>
                <a:spcPts val="0"/>
              </a:spcAft>
              <a:buNone/>
            </a:pPr>
            <a:r>
              <a:rPr b="1" lang="en">
                <a:solidFill>
                  <a:srgbClr val="FF9900"/>
                </a:solidFill>
              </a:rPr>
              <a:t>Date</a:t>
            </a:r>
            <a:endParaRPr/>
          </a:p>
        </p:txBody>
      </p:sp>
      <p:sp>
        <p:nvSpPr>
          <p:cNvPr id="1803" name="Google Shape;1803;p41"/>
          <p:cNvSpPr txBox="1"/>
          <p:nvPr/>
        </p:nvSpPr>
        <p:spPr>
          <a:xfrm>
            <a:off x="4965900" y="2976875"/>
            <a:ext cx="1246500" cy="1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9900"/>
                </a:solidFill>
              </a:rPr>
              <a:t>Event</a:t>
            </a:r>
            <a:endParaRPr b="1">
              <a:solidFill>
                <a:srgbClr val="FF9900"/>
              </a:solidFill>
            </a:endParaRPr>
          </a:p>
          <a:p>
            <a:pPr indent="0" lvl="0" marL="0" rtl="0" algn="l">
              <a:spcBef>
                <a:spcPts val="0"/>
              </a:spcBef>
              <a:spcAft>
                <a:spcPts val="0"/>
              </a:spcAft>
              <a:buNone/>
            </a:pPr>
            <a:r>
              <a:rPr lang="en"/>
              <a:t>“Message lu”</a:t>
            </a:r>
            <a:endParaRPr/>
          </a:p>
        </p:txBody>
      </p:sp>
      <p:sp>
        <p:nvSpPr>
          <p:cNvPr id="1804" name="Google Shape;1804;p41"/>
          <p:cNvSpPr txBox="1"/>
          <p:nvPr>
            <p:ph idx="4294967295" type="ctrTitle"/>
          </p:nvPr>
        </p:nvSpPr>
        <p:spPr>
          <a:xfrm>
            <a:off x="4737025" y="1297275"/>
            <a:ext cx="44409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Services</a:t>
            </a:r>
            <a:endParaRPr sz="2400">
              <a:solidFill>
                <a:srgbClr val="073763"/>
              </a:solidFill>
            </a:endParaRPr>
          </a:p>
        </p:txBody>
      </p:sp>
      <p:sp>
        <p:nvSpPr>
          <p:cNvPr id="1805" name="Google Shape;1805;p41"/>
          <p:cNvSpPr txBox="1"/>
          <p:nvPr/>
        </p:nvSpPr>
        <p:spPr>
          <a:xfrm>
            <a:off x="5750725" y="6328875"/>
            <a:ext cx="24135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MessageService</a:t>
            </a:r>
            <a:endParaRPr b="1"/>
          </a:p>
        </p:txBody>
      </p:sp>
      <p:cxnSp>
        <p:nvCxnSpPr>
          <p:cNvPr id="1806" name="Google Shape;1806;p41"/>
          <p:cNvCxnSpPr>
            <a:stCxn id="1805" idx="0"/>
            <a:endCxn id="1798" idx="2"/>
          </p:cNvCxnSpPr>
          <p:nvPr/>
        </p:nvCxnSpPr>
        <p:spPr>
          <a:xfrm rot="10800000">
            <a:off x="6957475" y="5274375"/>
            <a:ext cx="0" cy="1054500"/>
          </a:xfrm>
          <a:prstGeom prst="straightConnector1">
            <a:avLst/>
          </a:prstGeom>
          <a:noFill/>
          <a:ln cap="flat" cmpd="sng" w="19050">
            <a:solidFill>
              <a:srgbClr val="4A86E8"/>
            </a:solidFill>
            <a:prstDash val="solid"/>
            <a:round/>
            <a:headEnd len="med" w="med" type="none"/>
            <a:tailEnd len="med" w="med" type="triangle"/>
          </a:ln>
        </p:spPr>
      </p:cxnSp>
      <p:sp>
        <p:nvSpPr>
          <p:cNvPr id="1807" name="Google Shape;1807;p41"/>
          <p:cNvSpPr txBox="1"/>
          <p:nvPr/>
        </p:nvSpPr>
        <p:spPr>
          <a:xfrm>
            <a:off x="7084950" y="5591775"/>
            <a:ext cx="19821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getMessages()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15"/>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549" name="Google Shape;1549;p15"/>
          <p:cNvPicPr preferRelativeResize="0"/>
          <p:nvPr/>
        </p:nvPicPr>
        <p:blipFill>
          <a:blip r:embed="rId3">
            <a:alphaModFix/>
          </a:blip>
          <a:stretch>
            <a:fillRect/>
          </a:stretch>
        </p:blipFill>
        <p:spPr>
          <a:xfrm>
            <a:off x="1188275" y="307847"/>
            <a:ext cx="3989849" cy="2940350"/>
          </a:xfrm>
          <a:prstGeom prst="rect">
            <a:avLst/>
          </a:prstGeom>
          <a:noFill/>
          <a:ln>
            <a:noFill/>
          </a:ln>
        </p:spPr>
      </p:pic>
      <p:pic>
        <p:nvPicPr>
          <p:cNvPr id="1550" name="Google Shape;1550;p15"/>
          <p:cNvPicPr preferRelativeResize="0"/>
          <p:nvPr/>
        </p:nvPicPr>
        <p:blipFill>
          <a:blip r:embed="rId4">
            <a:alphaModFix/>
          </a:blip>
          <a:stretch>
            <a:fillRect/>
          </a:stretch>
        </p:blipFill>
        <p:spPr>
          <a:xfrm>
            <a:off x="2970854" y="4136300"/>
            <a:ext cx="3202274" cy="1240325"/>
          </a:xfrm>
          <a:prstGeom prst="rect">
            <a:avLst/>
          </a:prstGeom>
          <a:noFill/>
          <a:ln>
            <a:noFill/>
          </a:ln>
        </p:spPr>
      </p:pic>
      <p:sp>
        <p:nvSpPr>
          <p:cNvPr id="1551" name="Google Shape;1551;p15"/>
          <p:cNvSpPr txBox="1"/>
          <p:nvPr/>
        </p:nvSpPr>
        <p:spPr>
          <a:xfrm>
            <a:off x="5211450" y="1348050"/>
            <a:ext cx="6369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a:t>
            </a:r>
            <a:endParaRPr b="1" sz="4800">
              <a:solidFill>
                <a:srgbClr val="FFFFFF"/>
              </a:solidFill>
            </a:endParaRPr>
          </a:p>
        </p:txBody>
      </p:sp>
      <p:sp>
        <p:nvSpPr>
          <p:cNvPr id="1552" name="Google Shape;1552;p15"/>
          <p:cNvSpPr txBox="1"/>
          <p:nvPr/>
        </p:nvSpPr>
        <p:spPr>
          <a:xfrm>
            <a:off x="4297050" y="3100650"/>
            <a:ext cx="6369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FFFF"/>
                </a:solidFill>
              </a:rPr>
              <a:t>=</a:t>
            </a:r>
            <a:endParaRPr b="1" sz="7200">
              <a:solidFill>
                <a:srgbClr val="FFFFFF"/>
              </a:solidFill>
            </a:endParaRPr>
          </a:p>
        </p:txBody>
      </p:sp>
      <p:pic>
        <p:nvPicPr>
          <p:cNvPr id="1553" name="Google Shape;1553;p15"/>
          <p:cNvPicPr preferRelativeResize="0"/>
          <p:nvPr/>
        </p:nvPicPr>
        <p:blipFill>
          <a:blip r:embed="rId5">
            <a:alphaModFix/>
          </a:blip>
          <a:stretch>
            <a:fillRect/>
          </a:stretch>
        </p:blipFill>
        <p:spPr>
          <a:xfrm>
            <a:off x="5881675" y="782625"/>
            <a:ext cx="3062200" cy="1990800"/>
          </a:xfrm>
          <a:prstGeom prst="rect">
            <a:avLst/>
          </a:prstGeom>
          <a:noFill/>
          <a:ln>
            <a:noFill/>
          </a:ln>
        </p:spPr>
      </p:pic>
      <p:sp>
        <p:nvSpPr>
          <p:cNvPr id="1554" name="Google Shape;1554;p15"/>
          <p:cNvSpPr txBox="1"/>
          <p:nvPr/>
        </p:nvSpPr>
        <p:spPr>
          <a:xfrm>
            <a:off x="590275" y="5489600"/>
            <a:ext cx="7782300" cy="13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Tous les tags html</a:t>
            </a:r>
            <a:endParaRPr b="1" sz="1800">
              <a:solidFill>
                <a:srgbClr val="FFFFFF"/>
              </a:solidFill>
            </a:endParaRPr>
          </a:p>
          <a:p>
            <a:pPr indent="0" lvl="0" marL="0" rtl="0" algn="ctr">
              <a:spcBef>
                <a:spcPts val="0"/>
              </a:spcBef>
              <a:spcAft>
                <a:spcPts val="0"/>
              </a:spcAft>
              <a:buNone/>
            </a:pPr>
            <a:r>
              <a:rPr lang="en" u="sng">
                <a:solidFill>
                  <a:schemeClr val="hlink"/>
                </a:solidFill>
                <a:hlinkClick r:id="rId6"/>
              </a:rPr>
              <a:t>https://www.w3schools.com/tags/default.asp</a:t>
            </a:r>
            <a:endParaRPr>
              <a:solidFill>
                <a:srgbClr val="FFFFFF"/>
              </a:solidFill>
            </a:endParaRPr>
          </a:p>
          <a:p>
            <a:pPr indent="0" lvl="0" marL="0" rtl="0" algn="ctr">
              <a:spcBef>
                <a:spcPts val="0"/>
              </a:spcBef>
              <a:spcAft>
                <a:spcPts val="0"/>
              </a:spcAft>
              <a:buNone/>
            </a:pPr>
            <a:r>
              <a:t/>
            </a:r>
            <a:endParaRPr b="1" sz="800">
              <a:solidFill>
                <a:srgbClr val="FFFFFF"/>
              </a:solidFill>
            </a:endParaRPr>
          </a:p>
          <a:p>
            <a:pPr indent="0" lvl="0" marL="0" rtl="0" algn="ctr">
              <a:spcBef>
                <a:spcPts val="0"/>
              </a:spcBef>
              <a:spcAft>
                <a:spcPts val="0"/>
              </a:spcAft>
              <a:buNone/>
            </a:pPr>
            <a:r>
              <a:rPr b="1" lang="en" sz="1800">
                <a:solidFill>
                  <a:srgbClr val="FFFFFF"/>
                </a:solidFill>
              </a:rPr>
              <a:t>Toutes les propriétés CSS</a:t>
            </a:r>
            <a:endParaRPr b="1" sz="1800">
              <a:solidFill>
                <a:srgbClr val="FFFFFF"/>
              </a:solidFill>
            </a:endParaRPr>
          </a:p>
          <a:p>
            <a:pPr indent="0" lvl="0" marL="0" rtl="0" algn="ctr">
              <a:spcBef>
                <a:spcPts val="0"/>
              </a:spcBef>
              <a:spcAft>
                <a:spcPts val="0"/>
              </a:spcAft>
              <a:buNone/>
            </a:pPr>
            <a:r>
              <a:rPr lang="en" u="sng">
                <a:solidFill>
                  <a:schemeClr val="hlink"/>
                </a:solidFill>
                <a:hlinkClick r:id="rId7"/>
              </a:rPr>
              <a:t>https://www.w3schools.com/cssref/default.asp</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42"/>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813" name="Google Shape;1813;p42"/>
          <p:cNvSpPr txBox="1"/>
          <p:nvPr>
            <p:ph idx="4294967295" type="ctrTitle"/>
          </p:nvPr>
        </p:nvSpPr>
        <p:spPr>
          <a:xfrm>
            <a:off x="0" y="15858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SERVICE</a:t>
            </a:r>
            <a:endParaRPr sz="2400">
              <a:solidFill>
                <a:srgbClr val="073763"/>
              </a:solidFill>
            </a:endParaRPr>
          </a:p>
        </p:txBody>
      </p:sp>
      <p:sp>
        <p:nvSpPr>
          <p:cNvPr id="1814" name="Google Shape;1814;p42"/>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815" name="Google Shape;1815;p42"/>
          <p:cNvPicPr preferRelativeResize="0"/>
          <p:nvPr/>
        </p:nvPicPr>
        <p:blipFill>
          <a:blip r:embed="rId3">
            <a:alphaModFix/>
          </a:blip>
          <a:stretch>
            <a:fillRect/>
          </a:stretch>
        </p:blipFill>
        <p:spPr>
          <a:xfrm>
            <a:off x="662925" y="4962300"/>
            <a:ext cx="819300" cy="819300"/>
          </a:xfrm>
          <a:prstGeom prst="rect">
            <a:avLst/>
          </a:prstGeom>
          <a:noFill/>
          <a:ln>
            <a:noFill/>
          </a:ln>
        </p:spPr>
      </p:pic>
      <p:pic>
        <p:nvPicPr>
          <p:cNvPr id="1816" name="Google Shape;1816;p42"/>
          <p:cNvPicPr preferRelativeResize="0"/>
          <p:nvPr/>
        </p:nvPicPr>
        <p:blipFill>
          <a:blip r:embed="rId4">
            <a:alphaModFix/>
          </a:blip>
          <a:stretch>
            <a:fillRect/>
          </a:stretch>
        </p:blipFill>
        <p:spPr>
          <a:xfrm>
            <a:off x="1951725" y="4459700"/>
            <a:ext cx="4853700" cy="1824525"/>
          </a:xfrm>
          <a:prstGeom prst="rect">
            <a:avLst/>
          </a:prstGeom>
          <a:noFill/>
          <a:ln>
            <a:noFill/>
          </a:ln>
        </p:spPr>
      </p:pic>
      <p:sp>
        <p:nvSpPr>
          <p:cNvPr id="1817" name="Google Shape;1817;p42"/>
          <p:cNvSpPr txBox="1"/>
          <p:nvPr>
            <p:ph idx="4294967295" type="ctrTitle"/>
          </p:nvPr>
        </p:nvSpPr>
        <p:spPr>
          <a:xfrm>
            <a:off x="468475" y="2207975"/>
            <a:ext cx="7978200" cy="2099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73763"/>
                </a:solidFill>
              </a:rPr>
              <a:t>_ Contient un ensemble de fonctions partagées par plusieurs      composants</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0" lvl="0" marL="0" rtl="0" algn="just">
              <a:spcBef>
                <a:spcPts val="0"/>
              </a:spcBef>
              <a:spcAft>
                <a:spcPts val="0"/>
              </a:spcAft>
              <a:buNone/>
            </a:pPr>
            <a:r>
              <a:rPr lang="en" sz="2000">
                <a:solidFill>
                  <a:srgbClr val="073763"/>
                </a:solidFill>
              </a:rPr>
              <a:t>_ Les fonctionnalités du service doivent être uniques </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0" lvl="0" marL="0" rtl="0" algn="just">
              <a:spcBef>
                <a:spcPts val="0"/>
              </a:spcBef>
              <a:spcAft>
                <a:spcPts val="0"/>
              </a:spcAft>
              <a:buNone/>
            </a:pPr>
            <a:r>
              <a:rPr lang="en" sz="2000">
                <a:solidFill>
                  <a:srgbClr val="073763"/>
                </a:solidFill>
              </a:rPr>
              <a:t>_ Tous les composants peuvent utiliser un service </a:t>
            </a:r>
            <a:endParaRPr sz="2000">
              <a:solidFill>
                <a:srgbClr val="07376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Google Shape;1822;p43"/>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823" name="Google Shape;1823;p43"/>
          <p:cNvSpPr txBox="1"/>
          <p:nvPr>
            <p:ph idx="4294967295" type="ctrTitle"/>
          </p:nvPr>
        </p:nvSpPr>
        <p:spPr>
          <a:xfrm>
            <a:off x="0" y="15858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DIRECTIVE &amp; PIPE</a:t>
            </a:r>
            <a:endParaRPr sz="2400">
              <a:solidFill>
                <a:srgbClr val="073763"/>
              </a:solidFill>
            </a:endParaRPr>
          </a:p>
        </p:txBody>
      </p:sp>
      <p:sp>
        <p:nvSpPr>
          <p:cNvPr id="1824" name="Google Shape;1824;p43"/>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sp>
        <p:nvSpPr>
          <p:cNvPr id="1825" name="Google Shape;1825;p43"/>
          <p:cNvSpPr txBox="1"/>
          <p:nvPr>
            <p:ph idx="4294967295" type="ctrTitle"/>
          </p:nvPr>
        </p:nvSpPr>
        <p:spPr>
          <a:xfrm>
            <a:off x="468475" y="2207975"/>
            <a:ext cx="7978200" cy="4237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73763"/>
                </a:solidFill>
              </a:rPr>
              <a:t>_ Directives: </a:t>
            </a:r>
            <a:endParaRPr sz="2000">
              <a:solidFill>
                <a:srgbClr val="073763"/>
              </a:solidFill>
            </a:endParaRPr>
          </a:p>
          <a:p>
            <a:pPr indent="-355600" lvl="0" marL="457200" rtl="0" algn="just">
              <a:spcBef>
                <a:spcPts val="0"/>
              </a:spcBef>
              <a:spcAft>
                <a:spcPts val="0"/>
              </a:spcAft>
              <a:buClr>
                <a:srgbClr val="073763"/>
              </a:buClr>
              <a:buSzPts val="2000"/>
              <a:buChar char="-"/>
            </a:pPr>
            <a:r>
              <a:rPr lang="en" sz="2000">
                <a:solidFill>
                  <a:srgbClr val="073763"/>
                </a:solidFill>
              </a:rPr>
              <a:t>Ajoute un comportement à un élément du DOM</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0" lvl="0" marL="0" rtl="0" algn="just">
              <a:spcBef>
                <a:spcPts val="0"/>
              </a:spcBef>
              <a:spcAft>
                <a:spcPts val="0"/>
              </a:spcAft>
              <a:buNone/>
            </a:pPr>
            <a:r>
              <a:rPr lang="en" sz="2000">
                <a:solidFill>
                  <a:srgbClr val="073763"/>
                </a:solidFill>
              </a:rPr>
              <a:t>_ Pipe: </a:t>
            </a:r>
            <a:endParaRPr sz="2000">
              <a:solidFill>
                <a:srgbClr val="073763"/>
              </a:solidFill>
            </a:endParaRPr>
          </a:p>
          <a:p>
            <a:pPr indent="-355600" lvl="0" marL="457200" rtl="0" algn="just">
              <a:spcBef>
                <a:spcPts val="0"/>
              </a:spcBef>
              <a:spcAft>
                <a:spcPts val="0"/>
              </a:spcAft>
              <a:buClr>
                <a:srgbClr val="073763"/>
              </a:buClr>
              <a:buSzPts val="2000"/>
              <a:buChar char="-"/>
            </a:pPr>
            <a:r>
              <a:rPr lang="en" sz="2000">
                <a:solidFill>
                  <a:srgbClr val="073763"/>
                </a:solidFill>
              </a:rPr>
              <a:t>Reçoit en entrée des données</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355600" lvl="0" marL="457200" rtl="0" algn="just">
              <a:spcBef>
                <a:spcPts val="0"/>
              </a:spcBef>
              <a:spcAft>
                <a:spcPts val="0"/>
              </a:spcAft>
              <a:buClr>
                <a:srgbClr val="073763"/>
              </a:buClr>
              <a:buSzPts val="2000"/>
              <a:buChar char="-"/>
            </a:pPr>
            <a:r>
              <a:rPr lang="en" sz="2000">
                <a:solidFill>
                  <a:srgbClr val="073763"/>
                </a:solidFill>
              </a:rPr>
              <a:t>Les transforme</a:t>
            </a:r>
            <a:endParaRPr sz="2000">
              <a:solidFill>
                <a:srgbClr val="073763"/>
              </a:solidFill>
            </a:endParaRPr>
          </a:p>
          <a:p>
            <a:pPr indent="0" lvl="0" marL="0" rtl="0" algn="just">
              <a:spcBef>
                <a:spcPts val="0"/>
              </a:spcBef>
              <a:spcAft>
                <a:spcPts val="0"/>
              </a:spcAft>
              <a:buNone/>
            </a:pPr>
            <a:r>
              <a:t/>
            </a:r>
            <a:endParaRPr sz="2000">
              <a:solidFill>
                <a:srgbClr val="073763"/>
              </a:solidFill>
            </a:endParaRPr>
          </a:p>
          <a:p>
            <a:pPr indent="-355600" lvl="0" marL="457200" rtl="0" algn="just">
              <a:spcBef>
                <a:spcPts val="0"/>
              </a:spcBef>
              <a:spcAft>
                <a:spcPts val="0"/>
              </a:spcAft>
              <a:buClr>
                <a:srgbClr val="073763"/>
              </a:buClr>
              <a:buSzPts val="2000"/>
              <a:buChar char="-"/>
            </a:pPr>
            <a:r>
              <a:rPr lang="en" sz="2000">
                <a:solidFill>
                  <a:srgbClr val="073763"/>
                </a:solidFill>
              </a:rPr>
              <a:t>Les retourne</a:t>
            </a:r>
            <a:endParaRPr sz="2000">
              <a:solidFill>
                <a:srgbClr val="073763"/>
              </a:solidFill>
            </a:endParaRPr>
          </a:p>
        </p:txBody>
      </p:sp>
      <p:sp>
        <p:nvSpPr>
          <p:cNvPr id="1826" name="Google Shape;1826;p43"/>
          <p:cNvSpPr txBox="1"/>
          <p:nvPr>
            <p:ph idx="12" type="sldNum"/>
          </p:nvPr>
        </p:nvSpPr>
        <p:spPr>
          <a:xfrm>
            <a:off x="5210875" y="4015350"/>
            <a:ext cx="3235800" cy="81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20/02/18</a:t>
            </a:r>
            <a:endParaRPr sz="2400">
              <a:solidFill>
                <a:srgbClr val="9FC5E8"/>
              </a:solidFill>
            </a:endParaRPr>
          </a:p>
        </p:txBody>
      </p:sp>
      <p:pic>
        <p:nvPicPr>
          <p:cNvPr id="1827" name="Google Shape;1827;p43"/>
          <p:cNvPicPr preferRelativeResize="0"/>
          <p:nvPr/>
        </p:nvPicPr>
        <p:blipFill>
          <a:blip r:embed="rId3">
            <a:alphaModFix/>
          </a:blip>
          <a:stretch>
            <a:fillRect/>
          </a:stretch>
        </p:blipFill>
        <p:spPr>
          <a:xfrm>
            <a:off x="7428648" y="4649293"/>
            <a:ext cx="573350" cy="540755"/>
          </a:xfrm>
          <a:prstGeom prst="rect">
            <a:avLst/>
          </a:prstGeom>
          <a:noFill/>
          <a:ln>
            <a:noFill/>
          </a:ln>
        </p:spPr>
      </p:pic>
      <p:sp>
        <p:nvSpPr>
          <p:cNvPr id="1828" name="Google Shape;1828;p43"/>
          <p:cNvSpPr txBox="1"/>
          <p:nvPr>
            <p:ph idx="12" type="sldNum"/>
          </p:nvPr>
        </p:nvSpPr>
        <p:spPr>
          <a:xfrm>
            <a:off x="4664000" y="5266250"/>
            <a:ext cx="3858900" cy="81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Mardi 20 Février 2018</a:t>
            </a:r>
            <a:endParaRPr sz="2400">
              <a:solidFill>
                <a:srgbClr val="9FC5E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44"/>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834" name="Google Shape;1834;p44"/>
          <p:cNvSpPr txBox="1"/>
          <p:nvPr>
            <p:ph idx="4294967295" type="ctrTitle"/>
          </p:nvPr>
        </p:nvSpPr>
        <p:spPr>
          <a:xfrm>
            <a:off x="0" y="1662025"/>
            <a:ext cx="9144000" cy="8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73763"/>
                </a:solidFill>
              </a:rPr>
              <a:t>DIRECTIVES NATIVES</a:t>
            </a:r>
            <a:endParaRPr sz="2400">
              <a:solidFill>
                <a:srgbClr val="073763"/>
              </a:solidFill>
            </a:endParaRPr>
          </a:p>
        </p:txBody>
      </p:sp>
      <p:sp>
        <p:nvSpPr>
          <p:cNvPr id="1835" name="Google Shape;1835;p44"/>
          <p:cNvSpPr txBox="1"/>
          <p:nvPr>
            <p:ph idx="12" type="sldNum"/>
          </p:nvPr>
        </p:nvSpPr>
        <p:spPr>
          <a:xfrm>
            <a:off x="1482225" y="658525"/>
            <a:ext cx="5792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ANGULAR CONCEPTS</a:t>
            </a:r>
            <a:endParaRPr sz="3000">
              <a:solidFill>
                <a:srgbClr val="9FC5E8"/>
              </a:solidFill>
            </a:endParaRPr>
          </a:p>
        </p:txBody>
      </p:sp>
      <p:pic>
        <p:nvPicPr>
          <p:cNvPr id="1836" name="Google Shape;1836;p44"/>
          <p:cNvPicPr preferRelativeResize="0"/>
          <p:nvPr/>
        </p:nvPicPr>
        <p:blipFill>
          <a:blip r:embed="rId3">
            <a:alphaModFix/>
          </a:blip>
          <a:stretch>
            <a:fillRect/>
          </a:stretch>
        </p:blipFill>
        <p:spPr>
          <a:xfrm>
            <a:off x="574650" y="5147000"/>
            <a:ext cx="819300" cy="819300"/>
          </a:xfrm>
          <a:prstGeom prst="rect">
            <a:avLst/>
          </a:prstGeom>
          <a:noFill/>
          <a:ln>
            <a:noFill/>
          </a:ln>
        </p:spPr>
      </p:pic>
      <p:pic>
        <p:nvPicPr>
          <p:cNvPr id="1837" name="Google Shape;1837;p44"/>
          <p:cNvPicPr preferRelativeResize="0"/>
          <p:nvPr/>
        </p:nvPicPr>
        <p:blipFill>
          <a:blip r:embed="rId4">
            <a:alphaModFix/>
          </a:blip>
          <a:stretch>
            <a:fillRect/>
          </a:stretch>
        </p:blipFill>
        <p:spPr>
          <a:xfrm>
            <a:off x="679225" y="3576613"/>
            <a:ext cx="642887" cy="642912"/>
          </a:xfrm>
          <a:prstGeom prst="rect">
            <a:avLst/>
          </a:prstGeom>
          <a:noFill/>
          <a:ln>
            <a:noFill/>
          </a:ln>
        </p:spPr>
      </p:pic>
      <p:pic>
        <p:nvPicPr>
          <p:cNvPr id="1838" name="Google Shape;1838;p44"/>
          <p:cNvPicPr preferRelativeResize="0"/>
          <p:nvPr/>
        </p:nvPicPr>
        <p:blipFill>
          <a:blip r:embed="rId5">
            <a:alphaModFix/>
          </a:blip>
          <a:stretch>
            <a:fillRect/>
          </a:stretch>
        </p:blipFill>
        <p:spPr>
          <a:xfrm>
            <a:off x="1487486" y="2909537"/>
            <a:ext cx="5093064" cy="1800687"/>
          </a:xfrm>
          <a:prstGeom prst="rect">
            <a:avLst/>
          </a:prstGeom>
          <a:noFill/>
          <a:ln>
            <a:noFill/>
          </a:ln>
        </p:spPr>
      </p:pic>
      <p:pic>
        <p:nvPicPr>
          <p:cNvPr id="1839" name="Google Shape;1839;p44"/>
          <p:cNvPicPr preferRelativeResize="0"/>
          <p:nvPr/>
        </p:nvPicPr>
        <p:blipFill>
          <a:blip r:embed="rId6">
            <a:alphaModFix/>
          </a:blip>
          <a:stretch>
            <a:fillRect/>
          </a:stretch>
        </p:blipFill>
        <p:spPr>
          <a:xfrm>
            <a:off x="7042806" y="3380450"/>
            <a:ext cx="1733550" cy="1495425"/>
          </a:xfrm>
          <a:prstGeom prst="rect">
            <a:avLst/>
          </a:prstGeom>
          <a:noFill/>
          <a:ln>
            <a:noFill/>
          </a:ln>
        </p:spPr>
      </p:pic>
      <p:pic>
        <p:nvPicPr>
          <p:cNvPr id="1840" name="Google Shape;1840;p44"/>
          <p:cNvPicPr preferRelativeResize="0"/>
          <p:nvPr/>
        </p:nvPicPr>
        <p:blipFill>
          <a:blip r:embed="rId7">
            <a:alphaModFix/>
          </a:blip>
          <a:stretch>
            <a:fillRect/>
          </a:stretch>
        </p:blipFill>
        <p:spPr>
          <a:xfrm>
            <a:off x="1713112" y="4713875"/>
            <a:ext cx="3800475" cy="1628775"/>
          </a:xfrm>
          <a:prstGeom prst="rect">
            <a:avLst/>
          </a:prstGeom>
          <a:noFill/>
          <a:ln>
            <a:noFill/>
          </a:ln>
        </p:spPr>
      </p:pic>
      <p:sp>
        <p:nvSpPr>
          <p:cNvPr id="1841" name="Google Shape;1841;p44"/>
          <p:cNvSpPr/>
          <p:nvPr/>
        </p:nvSpPr>
        <p:spPr>
          <a:xfrm>
            <a:off x="6399925" y="4414625"/>
            <a:ext cx="642900" cy="255600"/>
          </a:xfrm>
          <a:prstGeom prst="rightArrow">
            <a:avLst>
              <a:gd fmla="val 50000" name="adj1"/>
              <a:gd fmla="val 50000" name="adj2"/>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FC5E8"/>
              </a:solidFill>
            </a:endParaRPr>
          </a:p>
        </p:txBody>
      </p:sp>
      <p:cxnSp>
        <p:nvCxnSpPr>
          <p:cNvPr id="1842" name="Google Shape;1842;p44"/>
          <p:cNvCxnSpPr/>
          <p:nvPr/>
        </p:nvCxnSpPr>
        <p:spPr>
          <a:xfrm rot="10800000">
            <a:off x="2708675" y="4647675"/>
            <a:ext cx="3222600" cy="0"/>
          </a:xfrm>
          <a:prstGeom prst="straightConnector1">
            <a:avLst/>
          </a:prstGeom>
          <a:noFill/>
          <a:ln cap="flat" cmpd="sng" w="9525">
            <a:solidFill>
              <a:schemeClr val="dk2"/>
            </a:solidFill>
            <a:prstDash val="solid"/>
            <a:round/>
            <a:headEnd len="med" w="med" type="none"/>
            <a:tailEnd len="med" w="med" type="none"/>
          </a:ln>
        </p:spPr>
      </p:cxnSp>
      <p:sp>
        <p:nvSpPr>
          <p:cNvPr id="1843" name="Google Shape;1843;p44"/>
          <p:cNvSpPr txBox="1"/>
          <p:nvPr>
            <p:ph idx="4294967295" type="ctrTitle"/>
          </p:nvPr>
        </p:nvSpPr>
        <p:spPr>
          <a:xfrm>
            <a:off x="468475" y="2360375"/>
            <a:ext cx="7978200" cy="64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73763"/>
                </a:solidFill>
              </a:rPr>
              <a:t>_ ngIf, ngFor, ngSwitch, ngClass, ngModel … </a:t>
            </a:r>
            <a:endParaRPr sz="2000">
              <a:solidFill>
                <a:srgbClr val="07376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pic>
        <p:nvPicPr>
          <p:cNvPr id="1848" name="Google Shape;1848;p45"/>
          <p:cNvPicPr preferRelativeResize="0"/>
          <p:nvPr/>
        </p:nvPicPr>
        <p:blipFill>
          <a:blip r:embed="rId3">
            <a:alphaModFix/>
          </a:blip>
          <a:stretch>
            <a:fillRect/>
          </a:stretch>
        </p:blipFill>
        <p:spPr>
          <a:xfrm>
            <a:off x="0" y="0"/>
            <a:ext cx="12031049" cy="6858001"/>
          </a:xfrm>
          <a:prstGeom prst="rect">
            <a:avLst/>
          </a:prstGeom>
          <a:noFill/>
          <a:ln>
            <a:noFill/>
          </a:ln>
        </p:spPr>
      </p:pic>
      <p:sp>
        <p:nvSpPr>
          <p:cNvPr id="1849" name="Google Shape;1849;p45"/>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9FC5E8"/>
                </a:solidFill>
              </a:rPr>
              <a:t>‹#›</a:t>
            </a:fld>
            <a:endParaRPr>
              <a:solidFill>
                <a:srgbClr val="9FC5E8"/>
              </a:solidFill>
            </a:endParaRPr>
          </a:p>
        </p:txBody>
      </p:sp>
      <p:sp>
        <p:nvSpPr>
          <p:cNvPr id="1850" name="Google Shape;1850;p45"/>
          <p:cNvSpPr txBox="1"/>
          <p:nvPr>
            <p:ph idx="12" type="sldNum"/>
          </p:nvPr>
        </p:nvSpPr>
        <p:spPr>
          <a:xfrm>
            <a:off x="4362100" y="2593800"/>
            <a:ext cx="91440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Handle async </a:t>
            </a:r>
            <a:endParaRPr sz="4800"/>
          </a:p>
        </p:txBody>
      </p:sp>
      <p:pic>
        <p:nvPicPr>
          <p:cNvPr id="1851" name="Google Shape;1851;p45"/>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852" name="Google Shape;1852;p45"/>
          <p:cNvSpPr txBox="1"/>
          <p:nvPr/>
        </p:nvSpPr>
        <p:spPr>
          <a:xfrm>
            <a:off x="8550950" y="5745175"/>
            <a:ext cx="389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3</a:t>
            </a:r>
            <a:endParaRPr b="1" sz="18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Google Shape;1857;p46"/>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58" name="Google Shape;1858;p46"/>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JS : callbacks</a:t>
            </a:r>
            <a:endParaRPr sz="4600"/>
          </a:p>
        </p:txBody>
      </p:sp>
      <p:pic>
        <p:nvPicPr>
          <p:cNvPr id="1859" name="Google Shape;1859;p46"/>
          <p:cNvPicPr preferRelativeResize="0"/>
          <p:nvPr/>
        </p:nvPicPr>
        <p:blipFill>
          <a:blip r:embed="rId3">
            <a:alphaModFix/>
          </a:blip>
          <a:stretch>
            <a:fillRect/>
          </a:stretch>
        </p:blipFill>
        <p:spPr>
          <a:xfrm>
            <a:off x="430613" y="1946875"/>
            <a:ext cx="8282776" cy="44606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Google Shape;1864;p47"/>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65" name="Google Shape;1865;p47"/>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JS : promesses</a:t>
            </a:r>
            <a:endParaRPr sz="4600"/>
          </a:p>
        </p:txBody>
      </p:sp>
      <p:pic>
        <p:nvPicPr>
          <p:cNvPr id="1866" name="Google Shape;1866;p47"/>
          <p:cNvPicPr preferRelativeResize="0"/>
          <p:nvPr/>
        </p:nvPicPr>
        <p:blipFill>
          <a:blip r:embed="rId3">
            <a:alphaModFix/>
          </a:blip>
          <a:stretch>
            <a:fillRect/>
          </a:stretch>
        </p:blipFill>
        <p:spPr>
          <a:xfrm>
            <a:off x="430625" y="1946875"/>
            <a:ext cx="8282777" cy="35122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48"/>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72" name="Google Shape;1872;p48"/>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JS : async/await</a:t>
            </a:r>
            <a:endParaRPr sz="4600"/>
          </a:p>
        </p:txBody>
      </p:sp>
      <p:pic>
        <p:nvPicPr>
          <p:cNvPr id="1873" name="Google Shape;1873;p48"/>
          <p:cNvPicPr preferRelativeResize="0"/>
          <p:nvPr/>
        </p:nvPicPr>
        <p:blipFill>
          <a:blip r:embed="rId3">
            <a:alphaModFix/>
          </a:blip>
          <a:stretch>
            <a:fillRect/>
          </a:stretch>
        </p:blipFill>
        <p:spPr>
          <a:xfrm>
            <a:off x="430625" y="1946874"/>
            <a:ext cx="8282774" cy="25478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49"/>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79" name="Google Shape;1879;p49"/>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Observables</a:t>
            </a:r>
            <a:endParaRPr sz="4600"/>
          </a:p>
        </p:txBody>
      </p:sp>
      <p:sp>
        <p:nvSpPr>
          <p:cNvPr id="1880" name="Google Shape;1880;p49"/>
          <p:cNvSpPr/>
          <p:nvPr/>
        </p:nvSpPr>
        <p:spPr>
          <a:xfrm>
            <a:off x="0" y="1724075"/>
            <a:ext cx="9144000" cy="513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1" name="Google Shape;1881;p49"/>
          <p:cNvPicPr preferRelativeResize="0"/>
          <p:nvPr/>
        </p:nvPicPr>
        <p:blipFill>
          <a:blip r:embed="rId3">
            <a:alphaModFix/>
          </a:blip>
          <a:stretch>
            <a:fillRect/>
          </a:stretch>
        </p:blipFill>
        <p:spPr>
          <a:xfrm>
            <a:off x="1076325" y="2824349"/>
            <a:ext cx="6991350" cy="3371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50"/>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87" name="Google Shape;1887;p50"/>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Observables</a:t>
            </a:r>
            <a:endParaRPr sz="4600"/>
          </a:p>
        </p:txBody>
      </p:sp>
      <p:sp>
        <p:nvSpPr>
          <p:cNvPr id="1888" name="Google Shape;1888;p50"/>
          <p:cNvSpPr/>
          <p:nvPr/>
        </p:nvSpPr>
        <p:spPr>
          <a:xfrm>
            <a:off x="0" y="1724075"/>
            <a:ext cx="9144000" cy="513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9" name="Google Shape;1889;p50"/>
          <p:cNvPicPr preferRelativeResize="0"/>
          <p:nvPr/>
        </p:nvPicPr>
        <p:blipFill>
          <a:blip r:embed="rId3">
            <a:alphaModFix/>
          </a:blip>
          <a:stretch>
            <a:fillRect/>
          </a:stretch>
        </p:blipFill>
        <p:spPr>
          <a:xfrm>
            <a:off x="1076325" y="2763100"/>
            <a:ext cx="6991350" cy="3371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3" name="Shape 1893"/>
        <p:cNvGrpSpPr/>
        <p:nvPr/>
      </p:nvGrpSpPr>
      <p:grpSpPr>
        <a:xfrm>
          <a:off x="0" y="0"/>
          <a:ext cx="0" cy="0"/>
          <a:chOff x="0" y="0"/>
          <a:chExt cx="0" cy="0"/>
        </a:xfrm>
      </p:grpSpPr>
      <p:sp>
        <p:nvSpPr>
          <p:cNvPr id="1894" name="Google Shape;1894;p51"/>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95" name="Google Shape;1895;p51"/>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Observables</a:t>
            </a:r>
            <a:endParaRPr sz="4600"/>
          </a:p>
        </p:txBody>
      </p:sp>
      <p:sp>
        <p:nvSpPr>
          <p:cNvPr id="1896" name="Google Shape;1896;p51"/>
          <p:cNvSpPr/>
          <p:nvPr/>
        </p:nvSpPr>
        <p:spPr>
          <a:xfrm>
            <a:off x="0" y="1724075"/>
            <a:ext cx="9144000" cy="513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7" name="Google Shape;1897;p51"/>
          <p:cNvPicPr preferRelativeResize="0"/>
          <p:nvPr/>
        </p:nvPicPr>
        <p:blipFill>
          <a:blip r:embed="rId3">
            <a:alphaModFix/>
          </a:blip>
          <a:stretch>
            <a:fillRect/>
          </a:stretch>
        </p:blipFill>
        <p:spPr>
          <a:xfrm>
            <a:off x="1890500" y="1924597"/>
            <a:ext cx="5241006" cy="5133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16"/>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60" name="Google Shape;1560;p16"/>
          <p:cNvSpPr txBox="1"/>
          <p:nvPr/>
        </p:nvSpPr>
        <p:spPr>
          <a:xfrm>
            <a:off x="799200" y="1896550"/>
            <a:ext cx="7545600" cy="3720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Faire bouger, apparaitre ou disparaitre des éléments de la page (un titre, un menu, un paragraphe, une image…).</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Mettre à jour des éléments de la page sans recharger la page (changer le texte, recalculer un nombre, etc).</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Demander au serveur un nouveau bout de page et l’insérer dans la page en cours, sans la recharger.</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Attendre que l’utilisateur fasse quelque chose (cliquer, taper au clavier, bouger la souris…) et réagir (faire une des opérations ci-dessus suite à cette action).</a:t>
            </a:r>
            <a:endParaRPr sz="2000">
              <a:solidFill>
                <a:srgbClr val="FFFFFF"/>
              </a:solidFill>
            </a:endParaRPr>
          </a:p>
          <a:p>
            <a:pPr indent="0" lvl="0" marL="0" rtl="0" algn="l">
              <a:spcBef>
                <a:spcPts val="0"/>
              </a:spcBef>
              <a:spcAft>
                <a:spcPts val="0"/>
              </a:spcAft>
              <a:buClr>
                <a:schemeClr val="dk1"/>
              </a:buClr>
              <a:buSzPts val="1100"/>
              <a:buFont typeface="Arial"/>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1561" name="Google Shape;1561;p16"/>
          <p:cNvSpPr txBox="1"/>
          <p:nvPr/>
        </p:nvSpPr>
        <p:spPr>
          <a:xfrm>
            <a:off x="533250" y="6269625"/>
            <a:ext cx="80775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Source : </a:t>
            </a:r>
            <a:r>
              <a:rPr lang="en" u="sng">
                <a:solidFill>
                  <a:schemeClr val="hlink"/>
                </a:solidFill>
                <a:hlinkClick r:id="rId3"/>
              </a:rPr>
              <a:t>http://sametmax.com/quest-ce-que-javascript-et-a-quoi-ca-sert/</a:t>
            </a:r>
            <a:endParaRPr/>
          </a:p>
          <a:p>
            <a:pPr indent="0" lvl="0" marL="0" rtl="0" algn="ctr">
              <a:spcBef>
                <a:spcPts val="0"/>
              </a:spcBef>
              <a:spcAft>
                <a:spcPts val="0"/>
              </a:spcAft>
              <a:buNone/>
            </a:pPr>
            <a:r>
              <a:t/>
            </a:r>
            <a:endParaRPr/>
          </a:p>
        </p:txBody>
      </p:sp>
      <p:sp>
        <p:nvSpPr>
          <p:cNvPr id="1562" name="Google Shape;1562;p16"/>
          <p:cNvSpPr txBox="1"/>
          <p:nvPr>
            <p:ph idx="4294967295" type="ctrTitle"/>
          </p:nvPr>
        </p:nvSpPr>
        <p:spPr>
          <a:xfrm>
            <a:off x="12047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Javascript ?</a:t>
            </a:r>
            <a:endParaRPr sz="4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1" name="Shape 1901"/>
        <p:cNvGrpSpPr/>
        <p:nvPr/>
      </p:nvGrpSpPr>
      <p:grpSpPr>
        <a:xfrm>
          <a:off x="0" y="0"/>
          <a:ext cx="0" cy="0"/>
          <a:chOff x="0" y="0"/>
          <a:chExt cx="0" cy="0"/>
        </a:xfrm>
      </p:grpSpPr>
      <p:sp>
        <p:nvSpPr>
          <p:cNvPr id="1902" name="Google Shape;1902;p52"/>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03" name="Google Shape;1903;p52"/>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Observables</a:t>
            </a:r>
            <a:endParaRPr sz="4600"/>
          </a:p>
        </p:txBody>
      </p:sp>
      <p:sp>
        <p:nvSpPr>
          <p:cNvPr id="1904" name="Google Shape;1904;p52"/>
          <p:cNvSpPr/>
          <p:nvPr/>
        </p:nvSpPr>
        <p:spPr>
          <a:xfrm>
            <a:off x="0" y="1724075"/>
            <a:ext cx="9144000" cy="513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5" name="Google Shape;1905;p52"/>
          <p:cNvPicPr preferRelativeResize="0"/>
          <p:nvPr/>
        </p:nvPicPr>
        <p:blipFill>
          <a:blip r:embed="rId3">
            <a:alphaModFix/>
          </a:blip>
          <a:stretch>
            <a:fillRect/>
          </a:stretch>
        </p:blipFill>
        <p:spPr>
          <a:xfrm>
            <a:off x="1890500" y="1926400"/>
            <a:ext cx="5313450" cy="5212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Google Shape;1910;p53"/>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11" name="Google Shape;1911;p53"/>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Observables</a:t>
            </a:r>
            <a:endParaRPr sz="4600"/>
          </a:p>
        </p:txBody>
      </p:sp>
      <p:sp>
        <p:nvSpPr>
          <p:cNvPr id="1912" name="Google Shape;1912;p53"/>
          <p:cNvSpPr/>
          <p:nvPr/>
        </p:nvSpPr>
        <p:spPr>
          <a:xfrm>
            <a:off x="0" y="1724075"/>
            <a:ext cx="9144000" cy="513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3" name="Google Shape;1913;p53"/>
          <p:cNvPicPr preferRelativeResize="0"/>
          <p:nvPr/>
        </p:nvPicPr>
        <p:blipFill>
          <a:blip r:embed="rId3">
            <a:alphaModFix/>
          </a:blip>
          <a:stretch>
            <a:fillRect/>
          </a:stretch>
        </p:blipFill>
        <p:spPr>
          <a:xfrm>
            <a:off x="1890500" y="1926400"/>
            <a:ext cx="5313450" cy="5212100"/>
          </a:xfrm>
          <a:prstGeom prst="rect">
            <a:avLst/>
          </a:prstGeom>
          <a:noFill/>
          <a:ln>
            <a:noFill/>
          </a:ln>
        </p:spPr>
      </p:pic>
      <p:cxnSp>
        <p:nvCxnSpPr>
          <p:cNvPr id="1914" name="Google Shape;1914;p53"/>
          <p:cNvCxnSpPr/>
          <p:nvPr/>
        </p:nvCxnSpPr>
        <p:spPr>
          <a:xfrm flipH="1" rot="10800000">
            <a:off x="949150" y="4302000"/>
            <a:ext cx="7152000" cy="26700"/>
          </a:xfrm>
          <a:prstGeom prst="straightConnector1">
            <a:avLst/>
          </a:prstGeom>
          <a:noFill/>
          <a:ln cap="flat" cmpd="sng" w="9525">
            <a:solidFill>
              <a:schemeClr val="dk2"/>
            </a:solidFill>
            <a:prstDash val="solid"/>
            <a:round/>
            <a:headEnd len="med" w="med" type="none"/>
            <a:tailEnd len="med" w="med" type="none"/>
          </a:ln>
        </p:spPr>
      </p:cxnSp>
      <p:sp>
        <p:nvSpPr>
          <p:cNvPr id="1915" name="Google Shape;1915;p53"/>
          <p:cNvSpPr txBox="1"/>
          <p:nvPr/>
        </p:nvSpPr>
        <p:spPr>
          <a:xfrm>
            <a:off x="227275" y="4582700"/>
            <a:ext cx="1256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Service</a:t>
            </a:r>
            <a:endParaRPr/>
          </a:p>
        </p:txBody>
      </p:sp>
      <p:sp>
        <p:nvSpPr>
          <p:cNvPr id="1916" name="Google Shape;1916;p53"/>
          <p:cNvSpPr txBox="1"/>
          <p:nvPr/>
        </p:nvSpPr>
        <p:spPr>
          <a:xfrm>
            <a:off x="227275" y="3826025"/>
            <a:ext cx="1256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Component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54"/>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22" name="Google Shape;1922;p54"/>
          <p:cNvSpPr txBox="1"/>
          <p:nvPr>
            <p:ph idx="4294967295" type="ctrTitle"/>
          </p:nvPr>
        </p:nvSpPr>
        <p:spPr>
          <a:xfrm>
            <a:off x="1890500" y="6368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Observables</a:t>
            </a:r>
            <a:endParaRPr sz="4600"/>
          </a:p>
        </p:txBody>
      </p:sp>
      <p:sp>
        <p:nvSpPr>
          <p:cNvPr id="1923" name="Google Shape;1923;p54"/>
          <p:cNvSpPr/>
          <p:nvPr/>
        </p:nvSpPr>
        <p:spPr>
          <a:xfrm>
            <a:off x="0" y="1724075"/>
            <a:ext cx="9144000" cy="513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txBox="1"/>
          <p:nvPr/>
        </p:nvSpPr>
        <p:spPr>
          <a:xfrm>
            <a:off x="534725" y="2600700"/>
            <a:ext cx="3743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Service</a:t>
            </a:r>
            <a:endParaRPr b="1" sz="1800"/>
          </a:p>
        </p:txBody>
      </p:sp>
      <p:sp>
        <p:nvSpPr>
          <p:cNvPr id="1925" name="Google Shape;1925;p54"/>
          <p:cNvSpPr txBox="1"/>
          <p:nvPr/>
        </p:nvSpPr>
        <p:spPr>
          <a:xfrm>
            <a:off x="4712375" y="2600700"/>
            <a:ext cx="3743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Component</a:t>
            </a:r>
            <a:endParaRPr b="1" sz="1800"/>
          </a:p>
        </p:txBody>
      </p:sp>
      <p:pic>
        <p:nvPicPr>
          <p:cNvPr id="1926" name="Google Shape;1926;p54"/>
          <p:cNvPicPr preferRelativeResize="0"/>
          <p:nvPr/>
        </p:nvPicPr>
        <p:blipFill>
          <a:blip r:embed="rId3">
            <a:alphaModFix/>
          </a:blip>
          <a:stretch>
            <a:fillRect/>
          </a:stretch>
        </p:blipFill>
        <p:spPr>
          <a:xfrm>
            <a:off x="183274" y="3355249"/>
            <a:ext cx="4198350" cy="2628750"/>
          </a:xfrm>
          <a:prstGeom prst="rect">
            <a:avLst/>
          </a:prstGeom>
          <a:noFill/>
          <a:ln>
            <a:noFill/>
          </a:ln>
        </p:spPr>
      </p:pic>
      <p:pic>
        <p:nvPicPr>
          <p:cNvPr id="1927" name="Google Shape;1927;p54"/>
          <p:cNvPicPr preferRelativeResize="0"/>
          <p:nvPr/>
        </p:nvPicPr>
        <p:blipFill>
          <a:blip r:embed="rId4">
            <a:alphaModFix/>
          </a:blip>
          <a:stretch>
            <a:fillRect/>
          </a:stretch>
        </p:blipFill>
        <p:spPr>
          <a:xfrm>
            <a:off x="4446274" y="3454403"/>
            <a:ext cx="4878474" cy="2278047"/>
          </a:xfrm>
          <a:prstGeom prst="rect">
            <a:avLst/>
          </a:prstGeom>
          <a:noFill/>
          <a:ln>
            <a:noFill/>
          </a:ln>
        </p:spPr>
      </p:pic>
      <p:sp>
        <p:nvSpPr>
          <p:cNvPr id="1928" name="Google Shape;1928;p54"/>
          <p:cNvSpPr/>
          <p:nvPr/>
        </p:nvSpPr>
        <p:spPr>
          <a:xfrm>
            <a:off x="3368850" y="4302000"/>
            <a:ext cx="374400" cy="3744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1</a:t>
            </a:r>
            <a:endParaRPr>
              <a:solidFill>
                <a:srgbClr val="FFFFFF"/>
              </a:solidFill>
            </a:endParaRPr>
          </a:p>
        </p:txBody>
      </p:sp>
      <p:sp>
        <p:nvSpPr>
          <p:cNvPr id="1929" name="Google Shape;1929;p54"/>
          <p:cNvSpPr/>
          <p:nvPr/>
        </p:nvSpPr>
        <p:spPr>
          <a:xfrm>
            <a:off x="8693400" y="4103825"/>
            <a:ext cx="374400" cy="3744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2</a:t>
            </a:r>
            <a:endParaRPr>
              <a:solidFill>
                <a:srgbClr val="FFFFFF"/>
              </a:solidFill>
            </a:endParaRPr>
          </a:p>
        </p:txBody>
      </p:sp>
      <p:sp>
        <p:nvSpPr>
          <p:cNvPr id="1930" name="Google Shape;1930;p54"/>
          <p:cNvSpPr/>
          <p:nvPr/>
        </p:nvSpPr>
        <p:spPr>
          <a:xfrm>
            <a:off x="3368850" y="5181650"/>
            <a:ext cx="374400" cy="3744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3</a:t>
            </a:r>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55"/>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B5394"/>
                </a:solidFill>
              </a:rPr>
              <a:t>‹#›</a:t>
            </a:fld>
            <a:endParaRPr>
              <a:solidFill>
                <a:srgbClr val="0B5394"/>
              </a:solidFill>
            </a:endParaRPr>
          </a:p>
        </p:txBody>
      </p:sp>
      <p:sp>
        <p:nvSpPr>
          <p:cNvPr id="1936" name="Google Shape;1936;p55"/>
          <p:cNvSpPr txBox="1"/>
          <p:nvPr>
            <p:ph idx="4294967295" type="ctrTitle"/>
          </p:nvPr>
        </p:nvSpPr>
        <p:spPr>
          <a:xfrm>
            <a:off x="1644300" y="347101"/>
            <a:ext cx="7772400" cy="1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STARTER</a:t>
            </a:r>
            <a:endParaRPr sz="7200"/>
          </a:p>
        </p:txBody>
      </p:sp>
      <p:sp>
        <p:nvSpPr>
          <p:cNvPr id="1937" name="Google Shape;1937;p55"/>
          <p:cNvSpPr txBox="1"/>
          <p:nvPr>
            <p:ph idx="4294967295" type="ctrTitle"/>
          </p:nvPr>
        </p:nvSpPr>
        <p:spPr>
          <a:xfrm>
            <a:off x="685800" y="2644475"/>
            <a:ext cx="7772400" cy="30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0" sz="3600"/>
          </a:p>
          <a:p>
            <a:pPr indent="0" lvl="0" marL="0" rtl="0" algn="ctr">
              <a:spcBef>
                <a:spcPts val="0"/>
              </a:spcBef>
              <a:spcAft>
                <a:spcPts val="0"/>
              </a:spcAft>
              <a:buNone/>
            </a:pPr>
            <a:r>
              <a:rPr b="0" lang="en" sz="3600"/>
              <a:t>DEMO</a:t>
            </a:r>
            <a:endParaRPr b="0" sz="2400"/>
          </a:p>
        </p:txBody>
      </p:sp>
      <p:pic>
        <p:nvPicPr>
          <p:cNvPr id="1938" name="Google Shape;1938;p55"/>
          <p:cNvPicPr preferRelativeResize="0"/>
          <p:nvPr/>
        </p:nvPicPr>
        <p:blipFill>
          <a:blip r:embed="rId3">
            <a:alphaModFix/>
          </a:blip>
          <a:stretch>
            <a:fillRect/>
          </a:stretch>
        </p:blipFill>
        <p:spPr>
          <a:xfrm>
            <a:off x="8194900" y="6160972"/>
            <a:ext cx="1101499" cy="578300"/>
          </a:xfrm>
          <a:prstGeom prst="rect">
            <a:avLst/>
          </a:prstGeom>
          <a:noFill/>
          <a:ln>
            <a:noFill/>
          </a:ln>
        </p:spPr>
      </p:pic>
      <p:sp>
        <p:nvSpPr>
          <p:cNvPr id="1939" name="Google Shape;1939;p55"/>
          <p:cNvSpPr txBox="1"/>
          <p:nvPr/>
        </p:nvSpPr>
        <p:spPr>
          <a:xfrm>
            <a:off x="8550950" y="5745175"/>
            <a:ext cx="389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2</a:t>
            </a:r>
            <a:endParaRPr b="1"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56"/>
          <p:cNvSpPr txBox="1"/>
          <p:nvPr>
            <p:ph idx="12" type="sldNum"/>
          </p:nvPr>
        </p:nvSpPr>
        <p:spPr>
          <a:xfrm>
            <a:off x="109075" y="194700"/>
            <a:ext cx="2074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945" name="Google Shape;1945;p56"/>
          <p:cNvPicPr preferRelativeResize="0"/>
          <p:nvPr/>
        </p:nvPicPr>
        <p:blipFill>
          <a:blip r:embed="rId3">
            <a:alphaModFix/>
          </a:blip>
          <a:stretch>
            <a:fillRect/>
          </a:stretch>
        </p:blipFill>
        <p:spPr>
          <a:xfrm>
            <a:off x="1916277" y="-49475"/>
            <a:ext cx="6142348" cy="6907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9" name="Shape 1949"/>
        <p:cNvGrpSpPr/>
        <p:nvPr/>
      </p:nvGrpSpPr>
      <p:grpSpPr>
        <a:xfrm>
          <a:off x="0" y="0"/>
          <a:ext cx="0" cy="0"/>
          <a:chOff x="0" y="0"/>
          <a:chExt cx="0" cy="0"/>
        </a:xfrm>
      </p:grpSpPr>
      <p:sp>
        <p:nvSpPr>
          <p:cNvPr id="1950" name="Google Shape;1950;p57"/>
          <p:cNvSpPr txBox="1"/>
          <p:nvPr>
            <p:ph idx="4294967295" type="title"/>
          </p:nvPr>
        </p:nvSpPr>
        <p:spPr>
          <a:xfrm>
            <a:off x="208650" y="2281267"/>
            <a:ext cx="1909200" cy="20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WANT BIG IMPACT?</a:t>
            </a:r>
            <a:endParaRPr b="0"/>
          </a:p>
          <a:p>
            <a:pPr indent="0" lvl="0" marL="0" rtl="0" algn="l">
              <a:spcBef>
                <a:spcPts val="0"/>
              </a:spcBef>
              <a:spcAft>
                <a:spcPts val="0"/>
              </a:spcAft>
              <a:buNone/>
            </a:pPr>
            <a:r>
              <a:rPr lang="en"/>
              <a:t>USE BIG IMAGE</a:t>
            </a:r>
            <a:endParaRPr/>
          </a:p>
        </p:txBody>
      </p:sp>
      <p:sp>
        <p:nvSpPr>
          <p:cNvPr id="1951" name="Google Shape;1951;p57"/>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952" name="Google Shape;1952;p57"/>
          <p:cNvPicPr preferRelativeResize="0"/>
          <p:nvPr/>
        </p:nvPicPr>
        <p:blipFill>
          <a:blip r:embed="rId4">
            <a:alphaModFix/>
          </a:blip>
          <a:stretch>
            <a:fillRect/>
          </a:stretch>
        </p:blipFill>
        <p:spPr>
          <a:xfrm>
            <a:off x="-76200" y="-167925"/>
            <a:ext cx="9477550" cy="7108175"/>
          </a:xfrm>
          <a:prstGeom prst="rect">
            <a:avLst/>
          </a:prstGeom>
          <a:noFill/>
          <a:ln>
            <a:noFill/>
          </a:ln>
        </p:spPr>
      </p:pic>
      <p:sp>
        <p:nvSpPr>
          <p:cNvPr id="1953" name="Google Shape;1953;p57"/>
          <p:cNvSpPr txBox="1"/>
          <p:nvPr/>
        </p:nvSpPr>
        <p:spPr>
          <a:xfrm>
            <a:off x="1599575" y="4374375"/>
            <a:ext cx="6430800" cy="947400"/>
          </a:xfrm>
          <a:prstGeom prst="rect">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u="sng">
                <a:solidFill>
                  <a:schemeClr val="hlink"/>
                </a:solidFill>
                <a:hlinkClick r:id="rId5"/>
              </a:rPr>
              <a:t>TD: https://bit.ly/36czXeU</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7"/>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68" name="Google Shape;1568;p17"/>
          <p:cNvSpPr txBox="1"/>
          <p:nvPr/>
        </p:nvSpPr>
        <p:spPr>
          <a:xfrm>
            <a:off x="1104000" y="524950"/>
            <a:ext cx="7545600" cy="95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Faire bouger, apparaitre ou disparaitre des éléments de la page (un titre, un menu, un paragraphe, une image…).</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1569" name="Google Shape;1569;p17"/>
          <p:cNvPicPr preferRelativeResize="0"/>
          <p:nvPr/>
        </p:nvPicPr>
        <p:blipFill>
          <a:blip r:embed="rId3">
            <a:alphaModFix/>
          </a:blip>
          <a:stretch>
            <a:fillRect/>
          </a:stretch>
        </p:blipFill>
        <p:spPr>
          <a:xfrm>
            <a:off x="152400" y="2025249"/>
            <a:ext cx="8839202" cy="42777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18"/>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75" name="Google Shape;1575;p18"/>
          <p:cNvSpPr txBox="1"/>
          <p:nvPr/>
        </p:nvSpPr>
        <p:spPr>
          <a:xfrm>
            <a:off x="1104000" y="524950"/>
            <a:ext cx="7545600" cy="873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Mettre à jour des éléments de la page sans recharger la page (changer le texte, recalculer un nombre, etc).</a:t>
            </a:r>
            <a:endParaRPr sz="2000">
              <a:solidFill>
                <a:srgbClr val="FFFFFF"/>
              </a:solidFill>
            </a:endParaRPr>
          </a:p>
        </p:txBody>
      </p:sp>
      <p:pic>
        <p:nvPicPr>
          <p:cNvPr id="1576" name="Google Shape;1576;p18"/>
          <p:cNvPicPr preferRelativeResize="0"/>
          <p:nvPr/>
        </p:nvPicPr>
        <p:blipFill>
          <a:blip r:embed="rId3">
            <a:alphaModFix/>
          </a:blip>
          <a:stretch>
            <a:fillRect/>
          </a:stretch>
        </p:blipFill>
        <p:spPr>
          <a:xfrm>
            <a:off x="307750" y="1865099"/>
            <a:ext cx="8528492" cy="46881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19"/>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82" name="Google Shape;1582;p19"/>
          <p:cNvSpPr txBox="1"/>
          <p:nvPr/>
        </p:nvSpPr>
        <p:spPr>
          <a:xfrm>
            <a:off x="1104000" y="524950"/>
            <a:ext cx="7545600" cy="865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Demander au serveur un nouveau bout de page et l’insérer dans la page en cours, sans la recharger.</a:t>
            </a:r>
            <a:endParaRPr sz="2000">
              <a:solidFill>
                <a:srgbClr val="FFFFFF"/>
              </a:solidFill>
            </a:endParaRPr>
          </a:p>
        </p:txBody>
      </p:sp>
      <p:pic>
        <p:nvPicPr>
          <p:cNvPr id="1583" name="Google Shape;1583;p19"/>
          <p:cNvPicPr preferRelativeResize="0"/>
          <p:nvPr/>
        </p:nvPicPr>
        <p:blipFill>
          <a:blip r:embed="rId3">
            <a:alphaModFix/>
          </a:blip>
          <a:stretch>
            <a:fillRect/>
          </a:stretch>
        </p:blipFill>
        <p:spPr>
          <a:xfrm>
            <a:off x="152400" y="2017499"/>
            <a:ext cx="8839201" cy="38870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20"/>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89" name="Google Shape;1589;p20"/>
          <p:cNvSpPr txBox="1"/>
          <p:nvPr/>
        </p:nvSpPr>
        <p:spPr>
          <a:xfrm>
            <a:off x="1104000" y="524950"/>
            <a:ext cx="7545600" cy="109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Attendre que l’utilisateur fasse quelque chose (cliquer, taper au clavier, bouger la souris…) et réagir (faire une des opérations ci-dessus suite à cette action).</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1590" name="Google Shape;1590;p20"/>
          <p:cNvPicPr preferRelativeResize="0"/>
          <p:nvPr/>
        </p:nvPicPr>
        <p:blipFill>
          <a:blip r:embed="rId3">
            <a:alphaModFix/>
          </a:blip>
          <a:stretch>
            <a:fillRect/>
          </a:stretch>
        </p:blipFill>
        <p:spPr>
          <a:xfrm>
            <a:off x="152400" y="2017499"/>
            <a:ext cx="8839200" cy="42475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21"/>
          <p:cNvSpPr txBox="1"/>
          <p:nvPr>
            <p:ph idx="12" type="sldNum"/>
          </p:nvPr>
        </p:nvSpPr>
        <p:spPr>
          <a:xfrm>
            <a:off x="109075" y="194699"/>
            <a:ext cx="1807200" cy="16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96" name="Google Shape;1596;p21"/>
          <p:cNvSpPr txBox="1"/>
          <p:nvPr>
            <p:ph idx="4294967295" type="ctrTitle"/>
          </p:nvPr>
        </p:nvSpPr>
        <p:spPr>
          <a:xfrm>
            <a:off x="1721275" y="627975"/>
            <a:ext cx="7665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Lien utiles</a:t>
            </a:r>
            <a:endParaRPr sz="4600"/>
          </a:p>
        </p:txBody>
      </p:sp>
      <p:sp>
        <p:nvSpPr>
          <p:cNvPr id="1597" name="Google Shape;1597;p21"/>
          <p:cNvSpPr txBox="1"/>
          <p:nvPr/>
        </p:nvSpPr>
        <p:spPr>
          <a:xfrm>
            <a:off x="925500" y="2213525"/>
            <a:ext cx="7293000" cy="30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La bible :</a:t>
            </a:r>
            <a:endParaRPr sz="2400">
              <a:solidFill>
                <a:srgbClr val="FFFFFF"/>
              </a:solidFill>
            </a:endParaRPr>
          </a:p>
          <a:p>
            <a:pPr indent="0" lvl="0" marL="0" rtl="0" algn="ctr">
              <a:spcBef>
                <a:spcPts val="0"/>
              </a:spcBef>
              <a:spcAft>
                <a:spcPts val="0"/>
              </a:spcAft>
              <a:buNone/>
            </a:pPr>
            <a:r>
              <a:rPr lang="en" u="sng">
                <a:solidFill>
                  <a:schemeClr val="hlink"/>
                </a:solidFill>
                <a:hlinkClick r:id="rId3"/>
              </a:rPr>
              <a:t>https://openclassrooms.com/courses/dynamisez-vos-sites-web-avec-javascript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solidFill>
                  <a:srgbClr val="FFFFFF"/>
                </a:solidFill>
              </a:rPr>
              <a:t>Un youtuber vraiment compétent :</a:t>
            </a:r>
            <a:endParaRPr sz="2400">
              <a:solidFill>
                <a:srgbClr val="FFFFFF"/>
              </a:solidFill>
            </a:endParaRPr>
          </a:p>
          <a:p>
            <a:pPr indent="0" lvl="0" marL="0" rtl="0" algn="ctr">
              <a:spcBef>
                <a:spcPts val="0"/>
              </a:spcBef>
              <a:spcAft>
                <a:spcPts val="0"/>
              </a:spcAft>
              <a:buNone/>
            </a:pPr>
            <a:r>
              <a:rPr lang="en" u="sng">
                <a:solidFill>
                  <a:schemeClr val="hlink"/>
                </a:solidFill>
                <a:hlinkClick r:id="rId4"/>
              </a:rPr>
              <a:t>https://www.grafikart.fr/formations/debuter-javascript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sz="2400">
                <a:solidFill>
                  <a:srgbClr val="FFFFFF"/>
                </a:solidFill>
              </a:rPr>
              <a:t>La doc de Mozilla :</a:t>
            </a:r>
            <a:endParaRPr sz="2400">
              <a:solidFill>
                <a:srgbClr val="FFFFFF"/>
              </a:solidFill>
            </a:endParaRPr>
          </a:p>
          <a:p>
            <a:pPr indent="0" lvl="0" marL="0" rtl="0" algn="ctr">
              <a:spcBef>
                <a:spcPts val="0"/>
              </a:spcBef>
              <a:spcAft>
                <a:spcPts val="0"/>
              </a:spcAft>
              <a:buNone/>
            </a:pPr>
            <a:r>
              <a:rPr lang="en" u="sng">
                <a:solidFill>
                  <a:schemeClr val="hlink"/>
                </a:solidFill>
                <a:hlinkClick r:id="rId5"/>
              </a:rPr>
              <a:t>https://developer.mozilla.org/en-US/docs/Learn/JavaScript/First_steps</a:t>
            </a:r>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em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